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embeddedFontLst>
    <p:embeddedFont>
      <p:font typeface="Architects Daughter" panose="020B0604020202020204" charset="0"/>
      <p:regular r:id="rId13"/>
    </p:embeddedFont>
    <p:embeddedFont>
      <p:font typeface="Roboto" panose="020B0604020202020204" charset="0"/>
      <p:regular r:id="rId14"/>
      <p:bold r:id="rId15"/>
      <p:italic r:id="rId16"/>
      <p:boldItalic r:id="rId17"/>
    </p:embeddedFont>
    <p:embeddedFont>
      <p:font typeface="Righteous" panose="020B0604020202020204" charset="0"/>
      <p:regular r:id="rId18"/>
    </p:embeddedFont>
    <p:embeddedFont>
      <p:font typeface="Crafty Girls" panose="020B0604020202020204" charset="0"/>
      <p:regular r:id="rId19"/>
    </p:embeddedFont>
    <p:embeddedFont>
      <p:font typeface="Calibri" panose="020F0502020204030204" pitchFamily="34" charset="0"/>
      <p:regular r:id="rId20"/>
      <p:bold r:id="rId21"/>
      <p:italic r:id="rId22"/>
      <p:boldItalic r:id="rId23"/>
    </p:embeddedFont>
    <p:embeddedFont>
      <p:font typeface="Coming Soon"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082837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727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8178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477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1549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5544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370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368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95739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854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5" y="2130429"/>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3"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defRPr sz="1800" b="0" i="0" u="none" strike="noStrike" cap="none"/>
            </a:lvl3pPr>
            <a:lvl4pPr marL="0" marR="0" lvl="3" indent="0" algn="l" rtl="0">
              <a:spcBef>
                <a:spcPts val="0"/>
              </a:spcBef>
              <a:defRPr sz="1800" b="0" i="0" u="none" strike="noStrike" cap="none"/>
            </a:lvl4pPr>
            <a:lvl5pPr marL="0" marR="0" lvl="4" indent="0" algn="l" rtl="0">
              <a:spcBef>
                <a:spcPts val="0"/>
              </a:spcBef>
              <a:defRPr sz="1800" b="0" i="0" u="none" strike="noStrike" cap="none"/>
            </a:lvl5pPr>
            <a:lvl6pPr marL="0" marR="0" lvl="5" indent="0" algn="l" rtl="0">
              <a:spcBef>
                <a:spcPts val="0"/>
              </a:spcBef>
              <a:defRPr sz="1800" b="0" i="0" u="none" strike="noStrike" cap="none"/>
            </a:lvl6pPr>
            <a:lvl7pPr marL="0" marR="0" lvl="6" indent="0" algn="l" rtl="0">
              <a:spcBef>
                <a:spcPts val="0"/>
              </a:spcBef>
              <a:defRPr sz="1800" b="0" i="0" u="none" strike="noStrike" cap="none"/>
            </a:lvl7pPr>
            <a:lvl8pPr marL="0" marR="0" lvl="7" indent="0" algn="l" rtl="0">
              <a:spcBef>
                <a:spcPts val="0"/>
              </a:spcBef>
              <a:defRPr sz="1800" b="0" i="0" u="none" strike="noStrike" cap="none"/>
            </a:lvl8pPr>
            <a:lvl9pPr marL="0" marR="0" lvl="8" indent="0" algn="l" rtl="0">
              <a:spcBef>
                <a:spcPts val="0"/>
              </a:spcBef>
              <a:defRPr sz="1800" b="0" i="0" u="none" strike="noStrike" cap="none"/>
            </a:lvl9pPr>
          </a:lstStyle>
          <a:p>
            <a:endParaRPr/>
          </a:p>
        </p:txBody>
      </p:sp>
      <p:sp>
        <p:nvSpPr>
          <p:cNvPr id="58" name="Shape 58"/>
          <p:cNvSpPr txBox="1">
            <a:spLocks noGrp="1"/>
          </p:cNvSpPr>
          <p:nvPr>
            <p:ph type="subTitle" idx="1"/>
          </p:nvPr>
        </p:nvSpPr>
        <p:spPr>
          <a:xfrm>
            <a:off x="1371609" y="3886203"/>
            <a:ext cx="6400800"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Calibri"/>
              <a:buNone/>
              <a:defRPr sz="3202" b="0" i="0" u="none" strike="noStrike" cap="none">
                <a:solidFill>
                  <a:srgbClr val="888888"/>
                </a:solidFill>
                <a:latin typeface="Calibri"/>
                <a:ea typeface="Calibri"/>
                <a:cs typeface="Calibri"/>
                <a:sym typeface="Calibri"/>
              </a:defRPr>
            </a:lvl1pPr>
            <a:lvl2pPr marL="457563" marR="0" lvl="1" indent="-363" algn="ctr" rtl="0">
              <a:lnSpc>
                <a:spcPct val="100000"/>
              </a:lnSpc>
              <a:spcBef>
                <a:spcPts val="560"/>
              </a:spcBef>
              <a:spcAft>
                <a:spcPts val="0"/>
              </a:spcAft>
              <a:buClr>
                <a:srgbClr val="888888"/>
              </a:buClr>
              <a:buFont typeface="Calibri"/>
              <a:buNone/>
              <a:defRPr sz="2803" b="0" i="0" u="none" strike="noStrike" cap="none">
                <a:solidFill>
                  <a:srgbClr val="888888"/>
                </a:solidFill>
                <a:latin typeface="Calibri"/>
                <a:ea typeface="Calibri"/>
                <a:cs typeface="Calibri"/>
                <a:sym typeface="Calibri"/>
              </a:defRPr>
            </a:lvl2pPr>
            <a:lvl3pPr marL="915126" marR="0" lvl="2" indent="-726" algn="ctr" rtl="0">
              <a:lnSpc>
                <a:spcPct val="100000"/>
              </a:lnSpc>
              <a:spcBef>
                <a:spcPts val="480"/>
              </a:spcBef>
              <a:spcAft>
                <a:spcPts val="0"/>
              </a:spcAft>
              <a:buClr>
                <a:srgbClr val="888888"/>
              </a:buClr>
              <a:buFont typeface="Calibri"/>
              <a:buNone/>
              <a:defRPr sz="2400" b="0" i="0" u="none" strike="noStrike" cap="none">
                <a:solidFill>
                  <a:srgbClr val="888888"/>
                </a:solidFill>
                <a:latin typeface="Calibri"/>
                <a:ea typeface="Calibri"/>
                <a:cs typeface="Calibri"/>
                <a:sym typeface="Calibri"/>
              </a:defRPr>
            </a:lvl3pPr>
            <a:lvl4pPr marL="1372688" marR="0" lvl="3" indent="-1088" algn="ctr" rtl="0">
              <a:lnSpc>
                <a:spcPct val="100000"/>
              </a:lnSpc>
              <a:spcBef>
                <a:spcPts val="400"/>
              </a:spcBef>
              <a:spcAft>
                <a:spcPts val="0"/>
              </a:spcAft>
              <a:buClr>
                <a:srgbClr val="888888"/>
              </a:buClr>
              <a:buFont typeface="Calibri"/>
              <a:buNone/>
              <a:defRPr sz="2000" b="0" i="0" u="none" strike="noStrike" cap="none">
                <a:solidFill>
                  <a:srgbClr val="888888"/>
                </a:solidFill>
                <a:latin typeface="Calibri"/>
                <a:ea typeface="Calibri"/>
                <a:cs typeface="Calibri"/>
                <a:sym typeface="Calibri"/>
              </a:defRPr>
            </a:lvl4pPr>
            <a:lvl5pPr marL="1830255" marR="0" lvl="4" indent="-1455" algn="ctr" rtl="0">
              <a:lnSpc>
                <a:spcPct val="100000"/>
              </a:lnSpc>
              <a:spcBef>
                <a:spcPts val="400"/>
              </a:spcBef>
              <a:spcAft>
                <a:spcPts val="0"/>
              </a:spcAft>
              <a:buClr>
                <a:srgbClr val="888888"/>
              </a:buClr>
              <a:buFont typeface="Calibri"/>
              <a:buNone/>
              <a:defRPr sz="2000" b="0" i="0" u="none" strike="noStrike" cap="none">
                <a:solidFill>
                  <a:srgbClr val="888888"/>
                </a:solidFill>
                <a:latin typeface="Calibri"/>
                <a:ea typeface="Calibri"/>
                <a:cs typeface="Calibri"/>
                <a:sym typeface="Calibri"/>
              </a:defRPr>
            </a:lvl5pPr>
            <a:lvl6pPr marL="2287817" marR="0" lvl="5" indent="-1817" algn="ctr" rtl="0">
              <a:lnSpc>
                <a:spcPct val="100000"/>
              </a:lnSpc>
              <a:spcBef>
                <a:spcPts val="400"/>
              </a:spcBef>
              <a:spcAft>
                <a:spcPts val="0"/>
              </a:spcAft>
              <a:buClr>
                <a:srgbClr val="888888"/>
              </a:buClr>
              <a:buFont typeface="Calibri"/>
              <a:buNone/>
              <a:defRPr sz="2000" b="0" i="0" u="none" strike="noStrike" cap="none">
                <a:solidFill>
                  <a:srgbClr val="888888"/>
                </a:solidFill>
                <a:latin typeface="Calibri"/>
                <a:ea typeface="Calibri"/>
                <a:cs typeface="Calibri"/>
                <a:sym typeface="Calibri"/>
              </a:defRPr>
            </a:lvl6pPr>
            <a:lvl7pPr marL="2745379" marR="0" lvl="6" indent="-2179" algn="ctr" rtl="0">
              <a:lnSpc>
                <a:spcPct val="100000"/>
              </a:lnSpc>
              <a:spcBef>
                <a:spcPts val="400"/>
              </a:spcBef>
              <a:spcAft>
                <a:spcPts val="0"/>
              </a:spcAft>
              <a:buClr>
                <a:srgbClr val="888888"/>
              </a:buClr>
              <a:buFont typeface="Calibri"/>
              <a:buNone/>
              <a:defRPr sz="2000" b="0" i="0" u="none" strike="noStrike" cap="none">
                <a:solidFill>
                  <a:srgbClr val="888888"/>
                </a:solidFill>
                <a:latin typeface="Calibri"/>
                <a:ea typeface="Calibri"/>
                <a:cs typeface="Calibri"/>
                <a:sym typeface="Calibri"/>
              </a:defRPr>
            </a:lvl7pPr>
            <a:lvl8pPr marL="3202942" marR="0" lvl="7" indent="-2542" algn="ctr" rtl="0">
              <a:lnSpc>
                <a:spcPct val="100000"/>
              </a:lnSpc>
              <a:spcBef>
                <a:spcPts val="400"/>
              </a:spcBef>
              <a:spcAft>
                <a:spcPts val="0"/>
              </a:spcAft>
              <a:buClr>
                <a:srgbClr val="888888"/>
              </a:buClr>
              <a:buFont typeface="Calibri"/>
              <a:buNone/>
              <a:defRPr sz="2000" b="0" i="0" u="none" strike="noStrike" cap="none">
                <a:solidFill>
                  <a:srgbClr val="888888"/>
                </a:solidFill>
                <a:latin typeface="Calibri"/>
                <a:ea typeface="Calibri"/>
                <a:cs typeface="Calibri"/>
                <a:sym typeface="Calibri"/>
              </a:defRPr>
            </a:lvl8pPr>
            <a:lvl9pPr marL="3660508" marR="0" lvl="8" indent="-2908" algn="ctr" rtl="0">
              <a:lnSpc>
                <a:spcPct val="100000"/>
              </a:lnSpc>
              <a:spcBef>
                <a:spcPts val="400"/>
              </a:spcBef>
              <a:spcAft>
                <a:spcPts val="0"/>
              </a:spcAft>
              <a:buClr>
                <a:srgbClr val="888888"/>
              </a:buClr>
              <a:buFont typeface="Calibri"/>
              <a:buNone/>
              <a:defRPr sz="2000" b="0" i="0" u="none" strike="noStrike" cap="none">
                <a:solidFill>
                  <a:srgbClr val="888888"/>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5" y="274639"/>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3">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body" idx="1"/>
          </p:nvPr>
        </p:nvSpPr>
        <p:spPr>
          <a:xfrm>
            <a:off x="457205" y="1600205"/>
            <a:ext cx="8229600" cy="4526100"/>
          </a:xfrm>
          <a:prstGeom prst="rect">
            <a:avLst/>
          </a:prstGeom>
          <a:noFill/>
          <a:ln>
            <a:noFill/>
          </a:ln>
        </p:spPr>
        <p:txBody>
          <a:bodyPr lIns="91425" tIns="91425" rIns="91425" bIns="91425" anchor="t" anchorCtr="0"/>
          <a:lstStyle>
            <a:lvl1pPr marL="343171" lvl="0" indent="-108221" algn="l" rtl="0">
              <a:spcBef>
                <a:spcPts val="640"/>
              </a:spcBef>
              <a:buClr>
                <a:schemeClr val="dk1"/>
              </a:buClr>
              <a:buFont typeface="Arial"/>
              <a:buChar char="●"/>
              <a:defRPr sz="3202">
                <a:solidFill>
                  <a:schemeClr val="dk1"/>
                </a:solidFill>
                <a:latin typeface="Calibri"/>
                <a:ea typeface="Calibri"/>
                <a:cs typeface="Calibri"/>
                <a:sym typeface="Calibri"/>
              </a:defRPr>
            </a:lvl1pPr>
            <a:lvl2pPr marL="743540" lvl="1" indent="-76790" algn="l" rtl="0">
              <a:spcBef>
                <a:spcPts val="560"/>
              </a:spcBef>
              <a:buClr>
                <a:schemeClr val="dk1"/>
              </a:buClr>
              <a:buFont typeface="Arial"/>
              <a:buChar char="●"/>
              <a:defRPr sz="2803">
                <a:solidFill>
                  <a:schemeClr val="dk1"/>
                </a:solidFill>
                <a:latin typeface="Calibri"/>
                <a:ea typeface="Calibri"/>
                <a:cs typeface="Calibri"/>
                <a:sym typeface="Calibri"/>
              </a:defRPr>
            </a:lvl2pPr>
            <a:lvl3pPr marL="1143908" lvl="2" indent="-48533"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1472" lvl="3" indent="-77472"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9037" lvl="4" indent="-77837"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6599" lvl="5" indent="-78198"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4163" lvl="6" indent="-78563"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31726" lvl="7" indent="-78926"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9289" lvl="8" indent="-79289"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22315" y="4406906"/>
            <a:ext cx="7772400" cy="1362000"/>
          </a:xfrm>
          <a:prstGeom prst="rect">
            <a:avLst/>
          </a:prstGeom>
          <a:noFill/>
          <a:ln>
            <a:noFill/>
          </a:ln>
        </p:spPr>
        <p:txBody>
          <a:bodyPr lIns="91425" tIns="91425" rIns="91425" bIns="91425" anchor="t" anchorCtr="0"/>
          <a:lstStyle>
            <a:lvl1pPr lvl="0" algn="l" rtl="0">
              <a:spcBef>
                <a:spcPts val="0"/>
              </a:spcBef>
              <a:defRPr sz="4002" b="1" cap="small"/>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a:off x="722315" y="2906719"/>
            <a:ext cx="7772400" cy="1500300"/>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563" lvl="1" indent="-363" rtl="0">
              <a:spcBef>
                <a:spcPts val="0"/>
              </a:spcBef>
              <a:buClr>
                <a:srgbClr val="888888"/>
              </a:buClr>
              <a:buFont typeface="Calibri"/>
              <a:buNone/>
              <a:defRPr sz="1801">
                <a:solidFill>
                  <a:srgbClr val="888888"/>
                </a:solidFill>
              </a:defRPr>
            </a:lvl2pPr>
            <a:lvl3pPr marL="915126" lvl="2" indent="-726" rtl="0">
              <a:spcBef>
                <a:spcPts val="0"/>
              </a:spcBef>
              <a:buClr>
                <a:srgbClr val="888888"/>
              </a:buClr>
              <a:buFont typeface="Calibri"/>
              <a:buNone/>
              <a:defRPr sz="1600">
                <a:solidFill>
                  <a:srgbClr val="888888"/>
                </a:solidFill>
              </a:defRPr>
            </a:lvl3pPr>
            <a:lvl4pPr marL="1372688" lvl="3" indent="-1088" rtl="0">
              <a:spcBef>
                <a:spcPts val="0"/>
              </a:spcBef>
              <a:buClr>
                <a:srgbClr val="888888"/>
              </a:buClr>
              <a:buFont typeface="Calibri"/>
              <a:buNone/>
              <a:defRPr sz="1400">
                <a:solidFill>
                  <a:srgbClr val="888888"/>
                </a:solidFill>
              </a:defRPr>
            </a:lvl4pPr>
            <a:lvl5pPr marL="1830255" lvl="4" indent="-1455" rtl="0">
              <a:spcBef>
                <a:spcPts val="0"/>
              </a:spcBef>
              <a:buClr>
                <a:srgbClr val="888888"/>
              </a:buClr>
              <a:buFont typeface="Calibri"/>
              <a:buNone/>
              <a:defRPr sz="1400">
                <a:solidFill>
                  <a:srgbClr val="888888"/>
                </a:solidFill>
              </a:defRPr>
            </a:lvl5pPr>
            <a:lvl6pPr marL="2287817" lvl="5" indent="-1817" rtl="0">
              <a:spcBef>
                <a:spcPts val="0"/>
              </a:spcBef>
              <a:buClr>
                <a:srgbClr val="888888"/>
              </a:buClr>
              <a:buFont typeface="Calibri"/>
              <a:buNone/>
              <a:defRPr sz="1400">
                <a:solidFill>
                  <a:srgbClr val="888888"/>
                </a:solidFill>
              </a:defRPr>
            </a:lvl6pPr>
            <a:lvl7pPr marL="2745379" lvl="6" indent="-2179" rtl="0">
              <a:spcBef>
                <a:spcPts val="0"/>
              </a:spcBef>
              <a:buClr>
                <a:srgbClr val="888888"/>
              </a:buClr>
              <a:buFont typeface="Calibri"/>
              <a:buNone/>
              <a:defRPr sz="1400">
                <a:solidFill>
                  <a:srgbClr val="888888"/>
                </a:solidFill>
              </a:defRPr>
            </a:lvl7pPr>
            <a:lvl8pPr marL="3202942" lvl="7" indent="-2542" rtl="0">
              <a:spcBef>
                <a:spcPts val="0"/>
              </a:spcBef>
              <a:buClr>
                <a:srgbClr val="888888"/>
              </a:buClr>
              <a:buFont typeface="Calibri"/>
              <a:buNone/>
              <a:defRPr sz="1400">
                <a:solidFill>
                  <a:srgbClr val="888888"/>
                </a:solidFill>
              </a:defRPr>
            </a:lvl8pPr>
            <a:lvl9pPr marL="3660508" lvl="8" indent="-2908" rtl="0">
              <a:spcBef>
                <a:spcPts val="0"/>
              </a:spcBef>
              <a:buClr>
                <a:srgbClr val="888888"/>
              </a:buClr>
              <a:buFont typeface="Calibri"/>
              <a:buNone/>
              <a:defRPr sz="1400">
                <a:solidFill>
                  <a:srgbClr val="888888"/>
                </a:solidFill>
              </a:defRPr>
            </a:lvl9pPr>
          </a:lstStyle>
          <a:p>
            <a:endParaRPr/>
          </a:p>
        </p:txBody>
      </p:sp>
      <p:sp>
        <p:nvSpPr>
          <p:cNvPr id="71" name="Shape 71"/>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5" y="274639"/>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3">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a:off x="365128" y="2844805"/>
            <a:ext cx="3216300" cy="8045400"/>
          </a:xfrm>
          <a:prstGeom prst="rect">
            <a:avLst/>
          </a:prstGeom>
          <a:noFill/>
          <a:ln>
            <a:noFill/>
          </a:ln>
        </p:spPr>
        <p:txBody>
          <a:bodyPr lIns="91425" tIns="91425" rIns="91425" bIns="91425" anchor="t" anchorCtr="0"/>
          <a:lstStyle>
            <a:lvl1pPr lvl="0" rtl="0">
              <a:spcBef>
                <a:spcPts val="0"/>
              </a:spcBef>
              <a:defRPr sz="2803"/>
            </a:lvl1pPr>
            <a:lvl2pPr lvl="1" rtl="0">
              <a:spcBef>
                <a:spcPts val="0"/>
              </a:spcBef>
              <a:defRPr sz="2400"/>
            </a:lvl2pPr>
            <a:lvl3pPr lvl="2" rtl="0">
              <a:spcBef>
                <a:spcPts val="0"/>
              </a:spcBef>
              <a:defRPr sz="2000"/>
            </a:lvl3pPr>
            <a:lvl4pPr lvl="3" rtl="0">
              <a:spcBef>
                <a:spcPts val="0"/>
              </a:spcBef>
              <a:defRPr sz="1801"/>
            </a:lvl4pPr>
            <a:lvl5pPr lvl="4" rtl="0">
              <a:spcBef>
                <a:spcPts val="0"/>
              </a:spcBef>
              <a:defRPr sz="1801"/>
            </a:lvl5pPr>
            <a:lvl6pPr lvl="5" rtl="0">
              <a:spcBef>
                <a:spcPts val="0"/>
              </a:spcBef>
              <a:defRPr sz="1801"/>
            </a:lvl6pPr>
            <a:lvl7pPr lvl="6" rtl="0">
              <a:spcBef>
                <a:spcPts val="0"/>
              </a:spcBef>
              <a:defRPr sz="1801"/>
            </a:lvl7pPr>
            <a:lvl8pPr lvl="7" rtl="0">
              <a:spcBef>
                <a:spcPts val="0"/>
              </a:spcBef>
              <a:defRPr sz="1801"/>
            </a:lvl8pPr>
            <a:lvl9pPr lvl="8" rtl="0">
              <a:spcBef>
                <a:spcPts val="0"/>
              </a:spcBef>
              <a:defRPr sz="1801"/>
            </a:lvl9pPr>
          </a:lstStyle>
          <a:p>
            <a:endParaRPr/>
          </a:p>
        </p:txBody>
      </p:sp>
      <p:sp>
        <p:nvSpPr>
          <p:cNvPr id="77" name="Shape 77"/>
          <p:cNvSpPr txBox="1">
            <a:spLocks noGrp="1"/>
          </p:cNvSpPr>
          <p:nvPr>
            <p:ph type="body" idx="2"/>
          </p:nvPr>
        </p:nvSpPr>
        <p:spPr>
          <a:xfrm>
            <a:off x="3733802" y="2844805"/>
            <a:ext cx="3216300" cy="8045400"/>
          </a:xfrm>
          <a:prstGeom prst="rect">
            <a:avLst/>
          </a:prstGeom>
          <a:noFill/>
          <a:ln>
            <a:noFill/>
          </a:ln>
        </p:spPr>
        <p:txBody>
          <a:bodyPr lIns="91425" tIns="91425" rIns="91425" bIns="91425" anchor="t" anchorCtr="0"/>
          <a:lstStyle>
            <a:lvl1pPr lvl="0" rtl="0">
              <a:spcBef>
                <a:spcPts val="0"/>
              </a:spcBef>
              <a:defRPr sz="2803"/>
            </a:lvl1pPr>
            <a:lvl2pPr lvl="1" rtl="0">
              <a:spcBef>
                <a:spcPts val="0"/>
              </a:spcBef>
              <a:defRPr sz="2400"/>
            </a:lvl2pPr>
            <a:lvl3pPr lvl="2" rtl="0">
              <a:spcBef>
                <a:spcPts val="0"/>
              </a:spcBef>
              <a:defRPr sz="2000"/>
            </a:lvl3pPr>
            <a:lvl4pPr lvl="3" rtl="0">
              <a:spcBef>
                <a:spcPts val="0"/>
              </a:spcBef>
              <a:defRPr sz="1801"/>
            </a:lvl4pPr>
            <a:lvl5pPr lvl="4" rtl="0">
              <a:spcBef>
                <a:spcPts val="0"/>
              </a:spcBef>
              <a:defRPr sz="1801"/>
            </a:lvl5pPr>
            <a:lvl6pPr lvl="5" rtl="0">
              <a:spcBef>
                <a:spcPts val="0"/>
              </a:spcBef>
              <a:defRPr sz="1801"/>
            </a:lvl6pPr>
            <a:lvl7pPr lvl="6" rtl="0">
              <a:spcBef>
                <a:spcPts val="0"/>
              </a:spcBef>
              <a:defRPr sz="1801"/>
            </a:lvl7pPr>
            <a:lvl8pPr lvl="7" rtl="0">
              <a:spcBef>
                <a:spcPts val="0"/>
              </a:spcBef>
              <a:defRPr sz="1801"/>
            </a:lvl8pPr>
            <a:lvl9pPr lvl="8" rtl="0">
              <a:spcBef>
                <a:spcPts val="0"/>
              </a:spcBef>
              <a:defRPr sz="1801"/>
            </a:lvl9pPr>
          </a:lstStyle>
          <a:p>
            <a:endParaRPr/>
          </a:p>
        </p:txBody>
      </p:sp>
      <p:sp>
        <p:nvSpPr>
          <p:cNvPr id="78" name="Shape 78"/>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5" y="274639"/>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3" name="Shape 83"/>
          <p:cNvSpPr txBox="1">
            <a:spLocks noGrp="1"/>
          </p:cNvSpPr>
          <p:nvPr>
            <p:ph type="body" idx="1"/>
          </p:nvPr>
        </p:nvSpPr>
        <p:spPr>
          <a:xfrm>
            <a:off x="457210" y="1535115"/>
            <a:ext cx="4040100" cy="639899"/>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563" lvl="1" indent="-363" rtl="0">
              <a:spcBef>
                <a:spcPts val="0"/>
              </a:spcBef>
              <a:buFont typeface="Calibri"/>
              <a:buNone/>
              <a:defRPr sz="2000" b="1"/>
            </a:lvl2pPr>
            <a:lvl3pPr marL="915126" lvl="2" indent="-726" rtl="0">
              <a:spcBef>
                <a:spcPts val="0"/>
              </a:spcBef>
              <a:buFont typeface="Calibri"/>
              <a:buNone/>
              <a:defRPr sz="1801" b="1"/>
            </a:lvl3pPr>
            <a:lvl4pPr marL="1372688" lvl="3" indent="-1088" rtl="0">
              <a:spcBef>
                <a:spcPts val="0"/>
              </a:spcBef>
              <a:buFont typeface="Calibri"/>
              <a:buNone/>
              <a:defRPr sz="1600" b="1"/>
            </a:lvl4pPr>
            <a:lvl5pPr marL="1830255" lvl="4" indent="-1455" rtl="0">
              <a:spcBef>
                <a:spcPts val="0"/>
              </a:spcBef>
              <a:buFont typeface="Calibri"/>
              <a:buNone/>
              <a:defRPr sz="1600" b="1"/>
            </a:lvl5pPr>
            <a:lvl6pPr marL="2287817" lvl="5" indent="-1817" rtl="0">
              <a:spcBef>
                <a:spcPts val="0"/>
              </a:spcBef>
              <a:buFont typeface="Calibri"/>
              <a:buNone/>
              <a:defRPr sz="1600" b="1"/>
            </a:lvl6pPr>
            <a:lvl7pPr marL="2745379" lvl="6" indent="-2179" rtl="0">
              <a:spcBef>
                <a:spcPts val="0"/>
              </a:spcBef>
              <a:buFont typeface="Calibri"/>
              <a:buNone/>
              <a:defRPr sz="1600" b="1"/>
            </a:lvl7pPr>
            <a:lvl8pPr marL="3202942" lvl="7" indent="-2542" rtl="0">
              <a:spcBef>
                <a:spcPts val="0"/>
              </a:spcBef>
              <a:buFont typeface="Calibri"/>
              <a:buNone/>
              <a:defRPr sz="1600" b="1"/>
            </a:lvl8pPr>
            <a:lvl9pPr marL="3660508" lvl="8" indent="-2908" rtl="0">
              <a:spcBef>
                <a:spcPts val="0"/>
              </a:spcBef>
              <a:buFont typeface="Calibri"/>
              <a:buNone/>
              <a:defRPr sz="1600" b="1"/>
            </a:lvl9pPr>
          </a:lstStyle>
          <a:p>
            <a:endParaRPr/>
          </a:p>
        </p:txBody>
      </p:sp>
      <p:sp>
        <p:nvSpPr>
          <p:cNvPr id="84" name="Shape 84"/>
          <p:cNvSpPr txBox="1">
            <a:spLocks noGrp="1"/>
          </p:cNvSpPr>
          <p:nvPr>
            <p:ph type="body" idx="2"/>
          </p:nvPr>
        </p:nvSpPr>
        <p:spPr>
          <a:xfrm>
            <a:off x="457210" y="2174880"/>
            <a:ext cx="4040100" cy="3951300"/>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1"/>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85" name="Shape 85"/>
          <p:cNvSpPr txBox="1">
            <a:spLocks noGrp="1"/>
          </p:cNvSpPr>
          <p:nvPr>
            <p:ph type="body" idx="3"/>
          </p:nvPr>
        </p:nvSpPr>
        <p:spPr>
          <a:xfrm>
            <a:off x="4645028" y="1535115"/>
            <a:ext cx="4041600" cy="639899"/>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563" lvl="1" indent="-363" rtl="0">
              <a:spcBef>
                <a:spcPts val="0"/>
              </a:spcBef>
              <a:buFont typeface="Calibri"/>
              <a:buNone/>
              <a:defRPr sz="2000" b="1"/>
            </a:lvl2pPr>
            <a:lvl3pPr marL="915126" lvl="2" indent="-726" rtl="0">
              <a:spcBef>
                <a:spcPts val="0"/>
              </a:spcBef>
              <a:buFont typeface="Calibri"/>
              <a:buNone/>
              <a:defRPr sz="1801" b="1"/>
            </a:lvl3pPr>
            <a:lvl4pPr marL="1372688" lvl="3" indent="-1088" rtl="0">
              <a:spcBef>
                <a:spcPts val="0"/>
              </a:spcBef>
              <a:buFont typeface="Calibri"/>
              <a:buNone/>
              <a:defRPr sz="1600" b="1"/>
            </a:lvl4pPr>
            <a:lvl5pPr marL="1830255" lvl="4" indent="-1455" rtl="0">
              <a:spcBef>
                <a:spcPts val="0"/>
              </a:spcBef>
              <a:buFont typeface="Calibri"/>
              <a:buNone/>
              <a:defRPr sz="1600" b="1"/>
            </a:lvl5pPr>
            <a:lvl6pPr marL="2287817" lvl="5" indent="-1817" rtl="0">
              <a:spcBef>
                <a:spcPts val="0"/>
              </a:spcBef>
              <a:buFont typeface="Calibri"/>
              <a:buNone/>
              <a:defRPr sz="1600" b="1"/>
            </a:lvl6pPr>
            <a:lvl7pPr marL="2745379" lvl="6" indent="-2179" rtl="0">
              <a:spcBef>
                <a:spcPts val="0"/>
              </a:spcBef>
              <a:buFont typeface="Calibri"/>
              <a:buNone/>
              <a:defRPr sz="1600" b="1"/>
            </a:lvl7pPr>
            <a:lvl8pPr marL="3202942" lvl="7" indent="-2542" rtl="0">
              <a:spcBef>
                <a:spcPts val="0"/>
              </a:spcBef>
              <a:buFont typeface="Calibri"/>
              <a:buNone/>
              <a:defRPr sz="1600" b="1"/>
            </a:lvl8pPr>
            <a:lvl9pPr marL="3660508" lvl="8" indent="-2908" rtl="0">
              <a:spcBef>
                <a:spcPts val="0"/>
              </a:spcBef>
              <a:buFont typeface="Calibri"/>
              <a:buNone/>
              <a:defRPr sz="1600" b="1"/>
            </a:lvl9pPr>
          </a:lstStyle>
          <a:p>
            <a:endParaRPr/>
          </a:p>
        </p:txBody>
      </p:sp>
      <p:sp>
        <p:nvSpPr>
          <p:cNvPr id="86" name="Shape 86"/>
          <p:cNvSpPr txBox="1">
            <a:spLocks noGrp="1"/>
          </p:cNvSpPr>
          <p:nvPr>
            <p:ph type="body" idx="4"/>
          </p:nvPr>
        </p:nvSpPr>
        <p:spPr>
          <a:xfrm>
            <a:off x="4645028" y="2174880"/>
            <a:ext cx="4041600" cy="3951300"/>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1"/>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87" name="Shape 87"/>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5" y="274639"/>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3">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2" name="Shape 92"/>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8" y="273052"/>
            <a:ext cx="3008400" cy="1161900"/>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1" name="Shape 101"/>
          <p:cNvSpPr txBox="1">
            <a:spLocks noGrp="1"/>
          </p:cNvSpPr>
          <p:nvPr>
            <p:ph type="body" idx="1"/>
          </p:nvPr>
        </p:nvSpPr>
        <p:spPr>
          <a:xfrm>
            <a:off x="3575064" y="273052"/>
            <a:ext cx="5111700" cy="5853300"/>
          </a:xfrm>
          <a:prstGeom prst="rect">
            <a:avLst/>
          </a:prstGeom>
          <a:noFill/>
          <a:ln>
            <a:noFill/>
          </a:ln>
        </p:spPr>
        <p:txBody>
          <a:bodyPr lIns="91425" tIns="91425" rIns="91425" bIns="91425" anchor="t" anchorCtr="0"/>
          <a:lstStyle>
            <a:lvl1pPr lvl="0" rtl="0">
              <a:spcBef>
                <a:spcPts val="0"/>
              </a:spcBef>
              <a:defRPr sz="3202"/>
            </a:lvl1pPr>
            <a:lvl2pPr lvl="1" rtl="0">
              <a:spcBef>
                <a:spcPts val="0"/>
              </a:spcBef>
              <a:defRPr sz="2803"/>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102" name="Shape 102"/>
          <p:cNvSpPr txBox="1">
            <a:spLocks noGrp="1"/>
          </p:cNvSpPr>
          <p:nvPr>
            <p:ph type="body" idx="2"/>
          </p:nvPr>
        </p:nvSpPr>
        <p:spPr>
          <a:xfrm>
            <a:off x="457208" y="1435102"/>
            <a:ext cx="3008400" cy="4691100"/>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563" lvl="1" indent="-363" rtl="0">
              <a:spcBef>
                <a:spcPts val="0"/>
              </a:spcBef>
              <a:buFont typeface="Calibri"/>
              <a:buNone/>
              <a:defRPr sz="1200"/>
            </a:lvl2pPr>
            <a:lvl3pPr marL="915126" lvl="2" indent="-726" rtl="0">
              <a:spcBef>
                <a:spcPts val="0"/>
              </a:spcBef>
              <a:buFont typeface="Calibri"/>
              <a:buNone/>
              <a:defRPr sz="1000"/>
            </a:lvl3pPr>
            <a:lvl4pPr marL="1372688" lvl="3" indent="-1088" rtl="0">
              <a:spcBef>
                <a:spcPts val="0"/>
              </a:spcBef>
              <a:buFont typeface="Calibri"/>
              <a:buNone/>
              <a:defRPr sz="900"/>
            </a:lvl4pPr>
            <a:lvl5pPr marL="1830255" lvl="4" indent="-1455" rtl="0">
              <a:spcBef>
                <a:spcPts val="0"/>
              </a:spcBef>
              <a:buFont typeface="Calibri"/>
              <a:buNone/>
              <a:defRPr sz="900"/>
            </a:lvl5pPr>
            <a:lvl6pPr marL="2287817" lvl="5" indent="-1817" rtl="0">
              <a:spcBef>
                <a:spcPts val="0"/>
              </a:spcBef>
              <a:buFont typeface="Calibri"/>
              <a:buNone/>
              <a:defRPr sz="900"/>
            </a:lvl6pPr>
            <a:lvl7pPr marL="2745379" lvl="6" indent="-2179" rtl="0">
              <a:spcBef>
                <a:spcPts val="0"/>
              </a:spcBef>
              <a:buFont typeface="Calibri"/>
              <a:buNone/>
              <a:defRPr sz="900"/>
            </a:lvl7pPr>
            <a:lvl8pPr marL="3202942" lvl="7" indent="-2542" rtl="0">
              <a:spcBef>
                <a:spcPts val="0"/>
              </a:spcBef>
              <a:buFont typeface="Calibri"/>
              <a:buNone/>
              <a:defRPr sz="900"/>
            </a:lvl8pPr>
            <a:lvl9pPr marL="3660508" lvl="8" indent="-2908" rtl="0">
              <a:spcBef>
                <a:spcPts val="0"/>
              </a:spcBef>
              <a:buFont typeface="Calibri"/>
              <a:buNone/>
              <a:defRPr sz="900"/>
            </a:lvl9pPr>
          </a:lstStyle>
          <a:p>
            <a:endParaRPr/>
          </a:p>
        </p:txBody>
      </p:sp>
      <p:sp>
        <p:nvSpPr>
          <p:cNvPr id="103" name="Shape 103"/>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792299" y="4800612"/>
            <a:ext cx="5486400" cy="566700"/>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8" name="Shape 108"/>
          <p:cNvSpPr>
            <a:spLocks noGrp="1"/>
          </p:cNvSpPr>
          <p:nvPr>
            <p:ph type="pic" idx="2"/>
          </p:nvPr>
        </p:nvSpPr>
        <p:spPr>
          <a:xfrm>
            <a:off x="1792299" y="612777"/>
            <a:ext cx="5486400" cy="4114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202"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2803"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1792299" y="5367345"/>
            <a:ext cx="5486400" cy="804900"/>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563" lvl="1" indent="-363" rtl="0">
              <a:spcBef>
                <a:spcPts val="0"/>
              </a:spcBef>
              <a:buFont typeface="Calibri"/>
              <a:buNone/>
              <a:defRPr sz="1200"/>
            </a:lvl2pPr>
            <a:lvl3pPr marL="915126" lvl="2" indent="-726" rtl="0">
              <a:spcBef>
                <a:spcPts val="0"/>
              </a:spcBef>
              <a:buFont typeface="Calibri"/>
              <a:buNone/>
              <a:defRPr sz="1000"/>
            </a:lvl3pPr>
            <a:lvl4pPr marL="1372688" lvl="3" indent="-1088" rtl="0">
              <a:spcBef>
                <a:spcPts val="0"/>
              </a:spcBef>
              <a:buFont typeface="Calibri"/>
              <a:buNone/>
              <a:defRPr sz="900"/>
            </a:lvl4pPr>
            <a:lvl5pPr marL="1830255" lvl="4" indent="-1455" rtl="0">
              <a:spcBef>
                <a:spcPts val="0"/>
              </a:spcBef>
              <a:buFont typeface="Calibri"/>
              <a:buNone/>
              <a:defRPr sz="900"/>
            </a:lvl5pPr>
            <a:lvl6pPr marL="2287817" lvl="5" indent="-1817" rtl="0">
              <a:spcBef>
                <a:spcPts val="0"/>
              </a:spcBef>
              <a:buFont typeface="Calibri"/>
              <a:buNone/>
              <a:defRPr sz="900"/>
            </a:lvl6pPr>
            <a:lvl7pPr marL="2745379" lvl="6" indent="-2179" rtl="0">
              <a:spcBef>
                <a:spcPts val="0"/>
              </a:spcBef>
              <a:buFont typeface="Calibri"/>
              <a:buNone/>
              <a:defRPr sz="900"/>
            </a:lvl7pPr>
            <a:lvl8pPr marL="3202942" lvl="7" indent="-2542" rtl="0">
              <a:spcBef>
                <a:spcPts val="0"/>
              </a:spcBef>
              <a:buFont typeface="Calibri"/>
              <a:buNone/>
              <a:defRPr sz="900"/>
            </a:lvl8pPr>
            <a:lvl9pPr marL="3660508" lvl="8" indent="-2908" rtl="0">
              <a:spcBef>
                <a:spcPts val="0"/>
              </a:spcBef>
              <a:buFont typeface="Calibri"/>
              <a:buNone/>
              <a:defRPr sz="900"/>
            </a:lvl9pPr>
          </a:lstStyle>
          <a:p>
            <a:endParaRPr/>
          </a:p>
        </p:txBody>
      </p:sp>
      <p:sp>
        <p:nvSpPr>
          <p:cNvPr id="110" name="Shape 110"/>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5" y="274639"/>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3">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5" name="Shape 115"/>
          <p:cNvSpPr txBox="1">
            <a:spLocks noGrp="1"/>
          </p:cNvSpPr>
          <p:nvPr>
            <p:ph type="body" idx="1"/>
          </p:nvPr>
        </p:nvSpPr>
        <p:spPr>
          <a:xfrm rot="5400000">
            <a:off x="2308950" y="-251544"/>
            <a:ext cx="4526100" cy="8229600"/>
          </a:xfrm>
          <a:prstGeom prst="rect">
            <a:avLst/>
          </a:prstGeom>
          <a:noFill/>
          <a:ln>
            <a:noFill/>
          </a:ln>
        </p:spPr>
        <p:txBody>
          <a:bodyPr lIns="91425" tIns="91425" rIns="91425" bIns="91425" anchor="t" anchorCtr="0"/>
          <a:lstStyle>
            <a:lvl1pPr marL="343171" lvl="0" indent="-108221" algn="l" rtl="0">
              <a:spcBef>
                <a:spcPts val="640"/>
              </a:spcBef>
              <a:buClr>
                <a:schemeClr val="dk1"/>
              </a:buClr>
              <a:buFont typeface="Arial"/>
              <a:buChar char="●"/>
              <a:defRPr sz="3202">
                <a:solidFill>
                  <a:schemeClr val="dk1"/>
                </a:solidFill>
                <a:latin typeface="Calibri"/>
                <a:ea typeface="Calibri"/>
                <a:cs typeface="Calibri"/>
                <a:sym typeface="Calibri"/>
              </a:defRPr>
            </a:lvl1pPr>
            <a:lvl2pPr marL="743540" lvl="1" indent="-76790" algn="l" rtl="0">
              <a:spcBef>
                <a:spcPts val="560"/>
              </a:spcBef>
              <a:buClr>
                <a:schemeClr val="dk1"/>
              </a:buClr>
              <a:buFont typeface="Arial"/>
              <a:buChar char="●"/>
              <a:defRPr sz="2803">
                <a:solidFill>
                  <a:schemeClr val="dk1"/>
                </a:solidFill>
                <a:latin typeface="Calibri"/>
                <a:ea typeface="Calibri"/>
                <a:cs typeface="Calibri"/>
                <a:sym typeface="Calibri"/>
              </a:defRPr>
            </a:lvl2pPr>
            <a:lvl3pPr marL="1143908" lvl="2" indent="-48533"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1472" lvl="3" indent="-77472"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9037" lvl="4" indent="-77837"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6599" lvl="5" indent="-78198"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4163" lvl="6" indent="-78563"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31726" lvl="7" indent="-78926"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9289" lvl="8" indent="-79289"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926233" y="4866401"/>
            <a:ext cx="10401300" cy="1646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sz="4403">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1" name="Shape 121"/>
          <p:cNvSpPr txBox="1">
            <a:spLocks noGrp="1"/>
          </p:cNvSpPr>
          <p:nvPr>
            <p:ph type="body" idx="1"/>
          </p:nvPr>
        </p:nvSpPr>
        <p:spPr>
          <a:xfrm rot="5400000">
            <a:off x="-2442454" y="3296353"/>
            <a:ext cx="10401300" cy="4786500"/>
          </a:xfrm>
          <a:prstGeom prst="rect">
            <a:avLst/>
          </a:prstGeom>
          <a:noFill/>
          <a:ln>
            <a:noFill/>
          </a:ln>
        </p:spPr>
        <p:txBody>
          <a:bodyPr lIns="91425" tIns="91425" rIns="91425" bIns="91425" anchor="t" anchorCtr="0"/>
          <a:lstStyle>
            <a:lvl1pPr marL="343171" lvl="0" indent="-108221" algn="l" rtl="0">
              <a:spcBef>
                <a:spcPts val="640"/>
              </a:spcBef>
              <a:buClr>
                <a:schemeClr val="dk1"/>
              </a:buClr>
              <a:buFont typeface="Arial"/>
              <a:buChar char="●"/>
              <a:defRPr sz="3202">
                <a:solidFill>
                  <a:schemeClr val="dk1"/>
                </a:solidFill>
                <a:latin typeface="Calibri"/>
                <a:ea typeface="Calibri"/>
                <a:cs typeface="Calibri"/>
                <a:sym typeface="Calibri"/>
              </a:defRPr>
            </a:lvl1pPr>
            <a:lvl2pPr marL="743540" lvl="1" indent="-76790" algn="l" rtl="0">
              <a:spcBef>
                <a:spcPts val="560"/>
              </a:spcBef>
              <a:buClr>
                <a:schemeClr val="dk1"/>
              </a:buClr>
              <a:buFont typeface="Arial"/>
              <a:buChar char="●"/>
              <a:defRPr sz="2803">
                <a:solidFill>
                  <a:schemeClr val="dk1"/>
                </a:solidFill>
                <a:latin typeface="Calibri"/>
                <a:ea typeface="Calibri"/>
                <a:cs typeface="Calibri"/>
                <a:sym typeface="Calibri"/>
              </a:defRPr>
            </a:lvl2pPr>
            <a:lvl3pPr marL="1143908" lvl="2" indent="-48533"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1472" lvl="3" indent="-77472"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9037" lvl="4" indent="-77837"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6599" lvl="5" indent="-78198"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4163" lvl="6" indent="-78563"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31726" lvl="7" indent="-78926"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9289" lvl="8" indent="-79289"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5" y="274639"/>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defRPr sz="1800" b="0" i="0" u="none" strike="noStrike" cap="none"/>
            </a:lvl3pPr>
            <a:lvl4pPr marL="0" marR="0" lvl="3" indent="0" algn="l" rtl="0">
              <a:spcBef>
                <a:spcPts val="0"/>
              </a:spcBef>
              <a:defRPr sz="1800" b="0" i="0" u="none" strike="noStrike" cap="none"/>
            </a:lvl4pPr>
            <a:lvl5pPr marL="0" marR="0" lvl="4" indent="0" algn="l" rtl="0">
              <a:spcBef>
                <a:spcPts val="0"/>
              </a:spcBef>
              <a:defRPr sz="1800" b="0" i="0" u="none" strike="noStrike" cap="none"/>
            </a:lvl5pPr>
            <a:lvl6pPr marL="0" marR="0" lvl="5" indent="0" algn="l" rtl="0">
              <a:spcBef>
                <a:spcPts val="0"/>
              </a:spcBef>
              <a:defRPr sz="1800" b="0" i="0" u="none" strike="noStrike" cap="none"/>
            </a:lvl6pPr>
            <a:lvl7pPr marL="0" marR="0" lvl="6" indent="0" algn="l" rtl="0">
              <a:spcBef>
                <a:spcPts val="0"/>
              </a:spcBef>
              <a:defRPr sz="1800" b="0" i="0" u="none" strike="noStrike" cap="none"/>
            </a:lvl7pPr>
            <a:lvl8pPr marL="0" marR="0" lvl="7" indent="0" algn="l" rtl="0">
              <a:spcBef>
                <a:spcPts val="0"/>
              </a:spcBef>
              <a:defRPr sz="1800" b="0" i="0" u="none" strike="noStrike" cap="none"/>
            </a:lvl8pPr>
            <a:lvl9pPr marL="0" marR="0" lvl="8" indent="0" algn="l" rtl="0">
              <a:spcBef>
                <a:spcPts val="0"/>
              </a:spcBef>
              <a:defRPr sz="1800" b="0" i="0" u="none" strike="noStrike" cap="none"/>
            </a:lvl9pPr>
          </a:lstStyle>
          <a:p>
            <a:endParaRPr/>
          </a:p>
        </p:txBody>
      </p:sp>
      <p:sp>
        <p:nvSpPr>
          <p:cNvPr id="52" name="Shape 52"/>
          <p:cNvSpPr txBox="1">
            <a:spLocks noGrp="1"/>
          </p:cNvSpPr>
          <p:nvPr>
            <p:ph type="body" idx="1"/>
          </p:nvPr>
        </p:nvSpPr>
        <p:spPr>
          <a:xfrm>
            <a:off x="457205" y="1600205"/>
            <a:ext cx="8229600" cy="4526100"/>
          </a:xfrm>
          <a:prstGeom prst="rect">
            <a:avLst/>
          </a:prstGeom>
          <a:noFill/>
          <a:ln>
            <a:noFill/>
          </a:ln>
        </p:spPr>
        <p:txBody>
          <a:bodyPr lIns="91425" tIns="91425" rIns="91425" bIns="91425" anchor="t" anchorCtr="0"/>
          <a:lstStyle>
            <a:lvl1pPr marL="342900" marR="0" lvl="0" indent="-107950" algn="l" rtl="0">
              <a:lnSpc>
                <a:spcPct val="100000"/>
              </a:lnSpc>
              <a:spcBef>
                <a:spcPts val="640"/>
              </a:spcBef>
              <a:spcAft>
                <a:spcPts val="0"/>
              </a:spcAft>
              <a:buClr>
                <a:schemeClr val="dk1"/>
              </a:buClr>
              <a:buFont typeface="Arial"/>
              <a:buChar char="●"/>
              <a:defRPr sz="3200" b="0" i="0" u="none" strike="noStrike" cap="none">
                <a:solidFill>
                  <a:schemeClr val="dk1"/>
                </a:solidFill>
                <a:latin typeface="Calibri"/>
                <a:ea typeface="Calibri"/>
                <a:cs typeface="Calibri"/>
                <a:sym typeface="Calibri"/>
              </a:defRPr>
            </a:lvl1pPr>
            <a:lvl2pPr marL="742950" marR="0" lvl="1" indent="-76200" algn="l" rtl="0">
              <a:lnSpc>
                <a:spcPct val="100000"/>
              </a:lnSpc>
              <a:spcBef>
                <a:spcPts val="560"/>
              </a:spcBef>
              <a:spcAft>
                <a:spcPts val="0"/>
              </a:spcAft>
              <a:buClr>
                <a:schemeClr val="dk1"/>
              </a:buClr>
              <a:buFont typeface="Arial"/>
              <a:buChar char="●"/>
              <a:defRPr sz="2800" b="0" i="0" u="none" strike="noStrike" cap="none">
                <a:solidFill>
                  <a:schemeClr val="dk1"/>
                </a:solidFill>
                <a:latin typeface="Calibri"/>
                <a:ea typeface="Calibri"/>
                <a:cs typeface="Calibri"/>
                <a:sym typeface="Calibri"/>
              </a:defRPr>
            </a:lvl2pPr>
            <a:lvl3pPr marL="1143000" marR="0" lvl="2" indent="-47625" algn="l" rtl="0">
              <a:lnSpc>
                <a:spcPct val="100000"/>
              </a:lnSpc>
              <a:spcBef>
                <a:spcPts val="480"/>
              </a:spcBef>
              <a:spcAft>
                <a:spcPts val="0"/>
              </a:spcAft>
              <a:buClr>
                <a:schemeClr val="dk1"/>
              </a:buClr>
              <a:buFont typeface="Arial"/>
              <a:buChar char="●"/>
              <a:defRPr sz="2400" b="0" i="0" u="none" strike="noStrike" cap="none">
                <a:solidFill>
                  <a:schemeClr val="dk1"/>
                </a:solidFill>
                <a:latin typeface="Calibri"/>
                <a:ea typeface="Calibri"/>
                <a:cs typeface="Calibri"/>
                <a:sym typeface="Calibri"/>
              </a:defRPr>
            </a:lvl3pPr>
            <a:lvl4pPr marL="1600200" marR="0" lvl="3" indent="-76200" algn="l" rtl="0">
              <a:lnSpc>
                <a:spcPct val="100000"/>
              </a:lnSpc>
              <a:spcBef>
                <a:spcPts val="400"/>
              </a:spcBef>
              <a:spcAft>
                <a:spcPts val="0"/>
              </a:spcAft>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76200" algn="l" rtl="0">
              <a:lnSpc>
                <a:spcPct val="100000"/>
              </a:lnSpc>
              <a:spcBef>
                <a:spcPts val="400"/>
              </a:spcBef>
              <a:spcAft>
                <a:spcPts val="0"/>
              </a:spcAft>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76200" algn="l" rtl="0">
              <a:lnSpc>
                <a:spcPct val="100000"/>
              </a:lnSpc>
              <a:spcBef>
                <a:spcPts val="400"/>
              </a:spcBef>
              <a:spcAft>
                <a:spcPts val="0"/>
              </a:spcAft>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400"/>
              </a:spcBef>
              <a:spcAft>
                <a:spcPts val="0"/>
              </a:spcAft>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400"/>
              </a:spcBef>
              <a:spcAft>
                <a:spcPts val="0"/>
              </a:spcAft>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400"/>
              </a:spcBef>
              <a:spcAft>
                <a:spcPts val="0"/>
              </a:spcAft>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4" y="6356359"/>
            <a:ext cx="21339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6" y="6356359"/>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563" marR="0" lvl="1" indent="-363"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2pPr>
            <a:lvl3pPr marL="915126" marR="0" lvl="2" indent="-726"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3pPr>
            <a:lvl4pPr marL="1372688" marR="0" lvl="3" indent="-108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4pPr>
            <a:lvl5pPr marL="1830255" marR="0" lvl="4" indent="-1455"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5pPr>
            <a:lvl6pPr marL="2287817" marR="0" lvl="5" indent="-1817"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6pPr>
            <a:lvl7pPr marL="2745379" marR="0" lvl="6" indent="-2179"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7pPr>
            <a:lvl8pPr marL="3202942" marR="0" lvl="7" indent="-2542"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8pPr>
            <a:lvl9pPr marL="3660508" marR="0" lvl="8" indent="-2908" algn="l" rtl="0">
              <a:lnSpc>
                <a:spcPct val="100000"/>
              </a:lnSpc>
              <a:spcBef>
                <a:spcPts val="0"/>
              </a:spcBef>
              <a:spcAft>
                <a:spcPts val="0"/>
              </a:spcAft>
              <a:buClr>
                <a:schemeClr val="dk1"/>
              </a:buClr>
              <a:buFont typeface="Calibri"/>
              <a:buNone/>
              <a:defRPr sz="1801"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1" y="6356359"/>
            <a:ext cx="2133900" cy="3651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888888"/>
              </a:buClr>
              <a:buFont typeface="Calibri"/>
              <a:buNone/>
            </a:pPr>
            <a:endParaRPr sz="1200" b="0" i="0" u="none" strike="noStrike" cap="none">
              <a:solidFill>
                <a:srgbClr val="888888"/>
              </a:solidFill>
              <a:latin typeface="Calibri"/>
              <a:ea typeface="Calibri"/>
              <a:cs typeface="Calibri"/>
              <a:sym typeface="Calibri"/>
            </a:endParaRPr>
          </a:p>
          <a:p>
            <a:pPr marL="457563" marR="0" lvl="1" indent="-363"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915126" marR="0" lvl="2" indent="-726"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372688" marR="0" lvl="3" indent="-108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1830255" marR="0" lvl="4" indent="-1455"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287817" marR="0" lvl="5" indent="-1817"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2745379" marR="0" lvl="6" indent="-2179"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202942" marR="0" lvl="7" indent="-2542"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a:p>
            <a:pPr marL="3660508" marR="0" lvl="8" indent="-2908" algn="l" rtl="0">
              <a:lnSpc>
                <a:spcPct val="100000"/>
              </a:lnSpc>
              <a:spcBef>
                <a:spcPts val="0"/>
              </a:spcBef>
              <a:spcAft>
                <a:spcPts val="0"/>
              </a:spcAft>
              <a:buClr>
                <a:schemeClr val="dk1"/>
              </a:buClr>
              <a:buFont typeface="Calibri"/>
              <a:buNone/>
            </a:pPr>
            <a:endParaRPr sz="1801"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1424350" y="1276644"/>
            <a:ext cx="7772400" cy="3217200"/>
          </a:xfrm>
          <a:prstGeom prst="rect">
            <a:avLst/>
          </a:prstGeom>
        </p:spPr>
        <p:txBody>
          <a:bodyPr lIns="91425" tIns="91425" rIns="91425" bIns="91425" anchor="t" anchorCtr="0">
            <a:noAutofit/>
          </a:bodyPr>
          <a:lstStyle/>
          <a:p>
            <a:pPr lvl="0">
              <a:lnSpc>
                <a:spcPct val="150000"/>
              </a:lnSpc>
              <a:spcBef>
                <a:spcPts val="0"/>
              </a:spcBef>
              <a:buNone/>
            </a:pPr>
            <a:r>
              <a:rPr lang="en" sz="6000" b="1">
                <a:solidFill>
                  <a:srgbClr val="1155CC"/>
                </a:solidFill>
                <a:latin typeface="Crafty Girls"/>
                <a:ea typeface="Crafty Girls"/>
                <a:cs typeface="Crafty Girls"/>
                <a:sym typeface="Crafty Girls"/>
              </a:rPr>
              <a:t>Autism</a:t>
            </a:r>
            <a:r>
              <a:rPr lang="en" sz="6000" b="1">
                <a:latin typeface="Crafty Girls"/>
                <a:ea typeface="Crafty Girls"/>
                <a:cs typeface="Crafty Girls"/>
                <a:sym typeface="Crafty Girls"/>
              </a:rPr>
              <a:t> </a:t>
            </a:r>
            <a:r>
              <a:rPr lang="en" sz="6000" b="1">
                <a:solidFill>
                  <a:srgbClr val="FF0000"/>
                </a:solidFill>
                <a:latin typeface="Crafty Girls"/>
                <a:ea typeface="Crafty Girls"/>
                <a:cs typeface="Crafty Girls"/>
                <a:sym typeface="Crafty Girls"/>
              </a:rPr>
              <a:t>Networking</a:t>
            </a:r>
          </a:p>
          <a:p>
            <a:pPr lvl="0">
              <a:lnSpc>
                <a:spcPct val="150000"/>
              </a:lnSpc>
              <a:spcBef>
                <a:spcPts val="0"/>
              </a:spcBef>
              <a:buNone/>
            </a:pPr>
            <a:r>
              <a:rPr lang="en" sz="6000" b="1">
                <a:solidFill>
                  <a:srgbClr val="FFFF00"/>
                </a:solidFill>
                <a:latin typeface="Crafty Girls"/>
                <a:ea typeface="Crafty Girls"/>
                <a:cs typeface="Crafty Girls"/>
                <a:sym typeface="Crafty Girls"/>
              </a:rPr>
              <a:t>App </a:t>
            </a:r>
          </a:p>
        </p:txBody>
      </p:sp>
      <p:sp>
        <p:nvSpPr>
          <p:cNvPr id="130" name="Shape 130"/>
          <p:cNvSpPr txBox="1">
            <a:spLocks noGrp="1"/>
          </p:cNvSpPr>
          <p:nvPr>
            <p:ph type="subTitle" idx="1"/>
          </p:nvPr>
        </p:nvSpPr>
        <p:spPr>
          <a:xfrm>
            <a:off x="1842809" y="4737353"/>
            <a:ext cx="6400800" cy="1752600"/>
          </a:xfrm>
          <a:prstGeom prst="rect">
            <a:avLst/>
          </a:prstGeom>
        </p:spPr>
        <p:txBody>
          <a:bodyPr lIns="91425" tIns="91425" rIns="91425" bIns="91425" anchor="t" anchorCtr="0">
            <a:noAutofit/>
          </a:bodyPr>
          <a:lstStyle/>
          <a:p>
            <a:pPr lvl="0">
              <a:spcBef>
                <a:spcPts val="0"/>
              </a:spcBef>
              <a:buNone/>
            </a:pPr>
            <a:r>
              <a:rPr lang="en">
                <a:solidFill>
                  <a:srgbClr val="FFFF00"/>
                </a:solidFill>
                <a:latin typeface="Architects Daughter"/>
                <a:ea typeface="Architects Daughter"/>
                <a:cs typeface="Architects Daughter"/>
                <a:sym typeface="Architects Daughter"/>
              </a:rPr>
              <a:t>Created By:</a:t>
            </a:r>
            <a:r>
              <a:rPr lang="en">
                <a:solidFill>
                  <a:srgbClr val="6D9EEB"/>
                </a:solidFill>
                <a:latin typeface="Architects Daughter"/>
                <a:ea typeface="Architects Daughter"/>
                <a:cs typeface="Architects Daughter"/>
                <a:sym typeface="Architects Daughter"/>
              </a:rPr>
              <a:t> Sarah Turner,</a:t>
            </a:r>
          </a:p>
          <a:p>
            <a:pPr lvl="0">
              <a:spcBef>
                <a:spcPts val="0"/>
              </a:spcBef>
              <a:buNone/>
            </a:pPr>
            <a:r>
              <a:rPr lang="en">
                <a:solidFill>
                  <a:srgbClr val="6D9EEB"/>
                </a:solidFill>
                <a:latin typeface="Architects Daughter"/>
                <a:ea typeface="Architects Daughter"/>
                <a:cs typeface="Architects Daughter"/>
                <a:sym typeface="Architects Daughter"/>
              </a:rPr>
              <a:t> Hailey Brooks, Makenna Orel, </a:t>
            </a:r>
          </a:p>
          <a:p>
            <a:pPr lvl="0">
              <a:spcBef>
                <a:spcPts val="0"/>
              </a:spcBef>
              <a:buNone/>
            </a:pPr>
            <a:r>
              <a:rPr lang="en">
                <a:solidFill>
                  <a:srgbClr val="6D9EEB"/>
                </a:solidFill>
                <a:latin typeface="Architects Daughter"/>
                <a:ea typeface="Architects Daughter"/>
                <a:cs typeface="Architects Daughter"/>
                <a:sym typeface="Architects Daughter"/>
              </a:rPr>
              <a:t>&amp; Mikayla Felice</a:t>
            </a:r>
          </a:p>
        </p:txBody>
      </p:sp>
      <p:pic>
        <p:nvPicPr>
          <p:cNvPr id="131" name="Shape 131" descr="Other resolutions: 148 × 240 ..."/>
          <p:cNvPicPr preferRelativeResize="0"/>
          <p:nvPr/>
        </p:nvPicPr>
        <p:blipFill>
          <a:blip r:embed="rId3">
            <a:alphaModFix/>
          </a:blip>
          <a:stretch>
            <a:fillRect/>
          </a:stretch>
        </p:blipFill>
        <p:spPr>
          <a:xfrm>
            <a:off x="0" y="312975"/>
            <a:ext cx="2819400" cy="457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7047400" y="352310"/>
            <a:ext cx="342869" cy="342869"/>
          </a:xfrm>
          <a:prstGeom prst="rect">
            <a:avLst/>
          </a:prstGeom>
          <a:noFill/>
          <a:ln>
            <a:noFill/>
          </a:ln>
        </p:spPr>
      </p:pic>
      <p:sp>
        <p:nvSpPr>
          <p:cNvPr id="137" name="Shape 137"/>
          <p:cNvSpPr/>
          <p:nvPr/>
        </p:nvSpPr>
        <p:spPr>
          <a:xfrm rot="10800000">
            <a:off x="107362" y="440022"/>
            <a:ext cx="158100" cy="150300"/>
          </a:xfrm>
          <a:prstGeom prst="chevron">
            <a:avLst>
              <a:gd name="adj" fmla="val 50000"/>
            </a:avLst>
          </a:prstGeom>
          <a:solidFill>
            <a:srgbClr val="FFFFFF">
              <a:alpha val="80000"/>
            </a:srgbClr>
          </a:solidFill>
          <a:ln>
            <a:noFill/>
          </a:ln>
        </p:spPr>
        <p:txBody>
          <a:bodyPr lIns="91500" tIns="45725" rIns="91500" bIns="45725" anchor="ctr" anchorCtr="0">
            <a:noAutofit/>
          </a:bodyPr>
          <a:lstStyle/>
          <a:p>
            <a:pPr lvl="0">
              <a:spcBef>
                <a:spcPts val="0"/>
              </a:spcBef>
              <a:buNone/>
            </a:pPr>
            <a:endParaRPr/>
          </a:p>
        </p:txBody>
      </p:sp>
      <p:sp>
        <p:nvSpPr>
          <p:cNvPr id="138" name="Shape 138"/>
          <p:cNvSpPr txBox="1"/>
          <p:nvPr/>
        </p:nvSpPr>
        <p:spPr>
          <a:xfrm>
            <a:off x="1042711" y="380926"/>
            <a:ext cx="2879999" cy="285599"/>
          </a:xfrm>
          <a:prstGeom prst="rect">
            <a:avLst/>
          </a:prstGeom>
          <a:noFill/>
          <a:ln>
            <a:noFill/>
          </a:ln>
        </p:spPr>
        <p:txBody>
          <a:bodyPr lIns="91500" tIns="45725" rIns="91500" bIns="45725" anchor="t" anchorCtr="0">
            <a:noAutofit/>
          </a:bodyPr>
          <a:lstStyle/>
          <a:p>
            <a:pPr marL="0" marR="0" lvl="0" indent="0" algn="l" rtl="0">
              <a:lnSpc>
                <a:spcPct val="100000"/>
              </a:lnSpc>
              <a:spcBef>
                <a:spcPts val="0"/>
              </a:spcBef>
              <a:spcAft>
                <a:spcPts val="0"/>
              </a:spcAft>
              <a:buClr>
                <a:srgbClr val="000000"/>
              </a:buClr>
              <a:buSzPct val="25000"/>
              <a:buFont typeface="Roboto"/>
              <a:buNone/>
            </a:pPr>
            <a:r>
              <a:rPr lang="en" sz="2702" b="0" i="0" u="none" strike="noStrike" cap="none">
                <a:solidFill>
                  <a:schemeClr val="lt1"/>
                </a:solidFill>
                <a:latin typeface="Roboto"/>
                <a:ea typeface="Roboto"/>
                <a:cs typeface="Roboto"/>
                <a:sym typeface="Roboto"/>
              </a:rPr>
              <a:t>Screen Title</a:t>
            </a:r>
          </a:p>
        </p:txBody>
      </p:sp>
      <p:grpSp>
        <p:nvGrpSpPr>
          <p:cNvPr id="139" name="Shape 139"/>
          <p:cNvGrpSpPr/>
          <p:nvPr/>
        </p:nvGrpSpPr>
        <p:grpSpPr>
          <a:xfrm>
            <a:off x="371235" y="372324"/>
            <a:ext cx="616450" cy="298895"/>
            <a:chOff x="296841" y="663077"/>
            <a:chExt cx="493200" cy="531464"/>
          </a:xfrm>
        </p:grpSpPr>
        <p:sp>
          <p:nvSpPr>
            <p:cNvPr id="140" name="Shape 140"/>
            <p:cNvSpPr/>
            <p:nvPr/>
          </p:nvSpPr>
          <p:spPr>
            <a:xfrm>
              <a:off x="296841" y="663077"/>
              <a:ext cx="493200" cy="507900"/>
            </a:xfrm>
            <a:prstGeom prst="roundRect">
              <a:avLst>
                <a:gd name="adj" fmla="val 16667"/>
              </a:avLst>
            </a:prstGeom>
            <a:solidFill>
              <a:srgbClr val="D8D8D8"/>
            </a:solidFill>
            <a:ln>
              <a:noFill/>
            </a:ln>
          </p:spPr>
          <p:txBody>
            <a:bodyPr lIns="91500" tIns="45725" rIns="91500" bIns="45725" anchor="ctr" anchorCtr="0">
              <a:noAutofit/>
            </a:bodyPr>
            <a:lstStyle/>
            <a:p>
              <a:pPr lvl="0">
                <a:spcBef>
                  <a:spcPts val="0"/>
                </a:spcBef>
                <a:buNone/>
              </a:pPr>
              <a:endParaRPr/>
            </a:p>
          </p:txBody>
        </p:sp>
        <p:sp>
          <p:nvSpPr>
            <p:cNvPr id="141" name="Shape 141"/>
            <p:cNvSpPr/>
            <p:nvPr/>
          </p:nvSpPr>
          <p:spPr>
            <a:xfrm>
              <a:off x="296841" y="686641"/>
              <a:ext cx="493200" cy="507900"/>
            </a:xfrm>
            <a:prstGeom prst="roundRect">
              <a:avLst>
                <a:gd name="adj" fmla="val 16667"/>
              </a:avLst>
            </a:prstGeom>
            <a:solidFill>
              <a:schemeClr val="lt1"/>
            </a:solidFill>
            <a:ln>
              <a:noFill/>
            </a:ln>
          </p:spPr>
          <p:txBody>
            <a:bodyPr lIns="91500" tIns="45725" rIns="91500" bIns="45725" anchor="ctr" anchorCtr="0">
              <a:noAutofit/>
            </a:bodyPr>
            <a:lstStyle/>
            <a:p>
              <a:pPr lvl="0">
                <a:spcBef>
                  <a:spcPts val="0"/>
                </a:spcBef>
                <a:buNone/>
              </a:pPr>
              <a:endParaRPr/>
            </a:p>
          </p:txBody>
        </p:sp>
      </p:grpSp>
      <p:grpSp>
        <p:nvGrpSpPr>
          <p:cNvPr id="142" name="Shape 142"/>
          <p:cNvGrpSpPr/>
          <p:nvPr/>
        </p:nvGrpSpPr>
        <p:grpSpPr>
          <a:xfrm>
            <a:off x="8418216" y="412822"/>
            <a:ext cx="116240" cy="211021"/>
            <a:chOff x="6734892" y="735091"/>
            <a:chExt cx="93000" cy="375216"/>
          </a:xfrm>
        </p:grpSpPr>
        <p:sp>
          <p:nvSpPr>
            <p:cNvPr id="143" name="Shape 143"/>
            <p:cNvSpPr/>
            <p:nvPr/>
          </p:nvSpPr>
          <p:spPr>
            <a:xfrm>
              <a:off x="6734892" y="735091"/>
              <a:ext cx="93000" cy="93000"/>
            </a:xfrm>
            <a:prstGeom prst="rect">
              <a:avLst/>
            </a:prstGeom>
            <a:solidFill>
              <a:schemeClr val="lt1">
                <a:alpha val="80000"/>
              </a:schemeClr>
            </a:solidFill>
            <a:ln>
              <a:noFill/>
            </a:ln>
          </p:spPr>
          <p:txBody>
            <a:bodyPr lIns="91500" tIns="45725" rIns="91500" bIns="45725" anchor="ctr" anchorCtr="0">
              <a:noAutofit/>
            </a:bodyPr>
            <a:lstStyle/>
            <a:p>
              <a:pPr lvl="0">
                <a:spcBef>
                  <a:spcPts val="0"/>
                </a:spcBef>
                <a:buNone/>
              </a:pPr>
              <a:endParaRPr/>
            </a:p>
          </p:txBody>
        </p:sp>
        <p:sp>
          <p:nvSpPr>
            <p:cNvPr id="144" name="Shape 144"/>
            <p:cNvSpPr/>
            <p:nvPr/>
          </p:nvSpPr>
          <p:spPr>
            <a:xfrm>
              <a:off x="6734892" y="876199"/>
              <a:ext cx="93000" cy="93000"/>
            </a:xfrm>
            <a:prstGeom prst="rect">
              <a:avLst/>
            </a:prstGeom>
            <a:solidFill>
              <a:schemeClr val="lt1">
                <a:alpha val="80000"/>
              </a:schemeClr>
            </a:solidFill>
            <a:ln>
              <a:noFill/>
            </a:ln>
          </p:spPr>
          <p:txBody>
            <a:bodyPr lIns="91500" tIns="45725" rIns="91500" bIns="45725" anchor="ctr" anchorCtr="0">
              <a:noAutofit/>
            </a:bodyPr>
            <a:lstStyle/>
            <a:p>
              <a:pPr lvl="0">
                <a:spcBef>
                  <a:spcPts val="0"/>
                </a:spcBef>
                <a:buNone/>
              </a:pPr>
              <a:endParaRPr/>
            </a:p>
          </p:txBody>
        </p:sp>
        <p:sp>
          <p:nvSpPr>
            <p:cNvPr id="145" name="Shape 145"/>
            <p:cNvSpPr/>
            <p:nvPr/>
          </p:nvSpPr>
          <p:spPr>
            <a:xfrm>
              <a:off x="6734892" y="1017307"/>
              <a:ext cx="93000" cy="93000"/>
            </a:xfrm>
            <a:prstGeom prst="rect">
              <a:avLst/>
            </a:prstGeom>
            <a:solidFill>
              <a:schemeClr val="lt1">
                <a:alpha val="80000"/>
              </a:schemeClr>
            </a:solidFill>
            <a:ln>
              <a:noFill/>
            </a:ln>
          </p:spPr>
          <p:txBody>
            <a:bodyPr lIns="91500" tIns="45725" rIns="91500" bIns="45725" anchor="ctr" anchorCtr="0">
              <a:noAutofit/>
            </a:bodyPr>
            <a:lstStyle/>
            <a:p>
              <a:pPr lvl="0">
                <a:spcBef>
                  <a:spcPts val="0"/>
                </a:spcBef>
                <a:buNone/>
              </a:pPr>
              <a:endParaRPr/>
            </a:p>
          </p:txBody>
        </p:sp>
      </p:grpSp>
      <p:pic>
        <p:nvPicPr>
          <p:cNvPr id="146" name="Shape 146"/>
          <p:cNvPicPr preferRelativeResize="0"/>
          <p:nvPr/>
        </p:nvPicPr>
        <p:blipFill>
          <a:blip r:embed="rId4">
            <a:alphaModFix/>
          </a:blip>
          <a:stretch>
            <a:fillRect/>
          </a:stretch>
        </p:blipFill>
        <p:spPr>
          <a:xfrm>
            <a:off x="203" y="6351605"/>
            <a:ext cx="4114446" cy="514305"/>
          </a:xfrm>
          <a:prstGeom prst="rect">
            <a:avLst/>
          </a:prstGeom>
          <a:noFill/>
          <a:ln>
            <a:noFill/>
          </a:ln>
        </p:spPr>
      </p:pic>
      <p:pic>
        <p:nvPicPr>
          <p:cNvPr id="147" name="Shape 147"/>
          <p:cNvPicPr preferRelativeResize="0"/>
          <p:nvPr/>
        </p:nvPicPr>
        <p:blipFill>
          <a:blip r:embed="rId5">
            <a:alphaModFix/>
          </a:blip>
          <a:stretch>
            <a:fillRect/>
          </a:stretch>
        </p:blipFill>
        <p:spPr>
          <a:xfrm>
            <a:off x="202" y="-594"/>
            <a:ext cx="4114446" cy="267867"/>
          </a:xfrm>
          <a:prstGeom prst="rect">
            <a:avLst/>
          </a:prstGeom>
          <a:noFill/>
          <a:ln>
            <a:noFill/>
          </a:ln>
        </p:spPr>
      </p:pic>
      <p:sp>
        <p:nvSpPr>
          <p:cNvPr id="148" name="Shape 148"/>
          <p:cNvSpPr txBox="1"/>
          <p:nvPr/>
        </p:nvSpPr>
        <p:spPr>
          <a:xfrm>
            <a:off x="143" y="208325"/>
            <a:ext cx="4114500" cy="1513500"/>
          </a:xfrm>
          <a:prstGeom prst="rect">
            <a:avLst/>
          </a:prstGeom>
          <a:solidFill>
            <a:srgbClr val="A4C2F4"/>
          </a:solidFill>
          <a:ln>
            <a:noFill/>
          </a:ln>
        </p:spPr>
        <p:txBody>
          <a:bodyPr lIns="91425" tIns="91425" rIns="91425" bIns="91425" anchor="ctr" anchorCtr="0">
            <a:noAutofit/>
          </a:bodyPr>
          <a:lstStyle/>
          <a:p>
            <a:pPr lvl="0" algn="ctr" rtl="0">
              <a:spcBef>
                <a:spcPts val="0"/>
              </a:spcBef>
              <a:buNone/>
            </a:pPr>
            <a:r>
              <a:rPr lang="en" sz="3000" b="1">
                <a:latin typeface="Coming Soon"/>
                <a:ea typeface="Coming Soon"/>
                <a:cs typeface="Coming Soon"/>
                <a:sym typeface="Coming Soon"/>
              </a:rPr>
              <a:t>Articles </a:t>
            </a:r>
          </a:p>
        </p:txBody>
      </p:sp>
      <p:sp>
        <p:nvSpPr>
          <p:cNvPr id="149" name="Shape 149"/>
          <p:cNvSpPr txBox="1"/>
          <p:nvPr/>
        </p:nvSpPr>
        <p:spPr>
          <a:xfrm>
            <a:off x="153" y="1721825"/>
            <a:ext cx="4114500" cy="1666500"/>
          </a:xfrm>
          <a:prstGeom prst="rect">
            <a:avLst/>
          </a:prstGeom>
          <a:solidFill>
            <a:srgbClr val="FF0000"/>
          </a:solidFill>
          <a:ln>
            <a:noFill/>
          </a:ln>
        </p:spPr>
        <p:txBody>
          <a:bodyPr lIns="91425" tIns="91425" rIns="91425" bIns="91425" anchor="ctr" anchorCtr="0">
            <a:noAutofit/>
          </a:bodyPr>
          <a:lstStyle/>
          <a:p>
            <a:pPr lvl="0" algn="ctr" rtl="0">
              <a:spcBef>
                <a:spcPts val="0"/>
              </a:spcBef>
              <a:buNone/>
            </a:pPr>
            <a:r>
              <a:rPr lang="en" sz="3000" b="1">
                <a:latin typeface="Coming Soon"/>
                <a:ea typeface="Coming Soon"/>
                <a:cs typeface="Coming Soon"/>
                <a:sym typeface="Coming Soon"/>
              </a:rPr>
              <a:t>Products</a:t>
            </a:r>
            <a:r>
              <a:rPr lang="en" sz="3000" b="1"/>
              <a:t> </a:t>
            </a:r>
          </a:p>
        </p:txBody>
      </p:sp>
      <p:sp>
        <p:nvSpPr>
          <p:cNvPr id="150" name="Shape 150"/>
          <p:cNvSpPr txBox="1"/>
          <p:nvPr/>
        </p:nvSpPr>
        <p:spPr>
          <a:xfrm>
            <a:off x="181" y="3388300"/>
            <a:ext cx="4114500" cy="1596300"/>
          </a:xfrm>
          <a:prstGeom prst="rect">
            <a:avLst/>
          </a:prstGeom>
          <a:solidFill>
            <a:srgbClr val="3C78D8"/>
          </a:solidFill>
          <a:ln>
            <a:noFill/>
          </a:ln>
        </p:spPr>
        <p:txBody>
          <a:bodyPr lIns="91425" tIns="91425" rIns="91425" bIns="91425" anchor="ctr" anchorCtr="0">
            <a:noAutofit/>
          </a:bodyPr>
          <a:lstStyle/>
          <a:p>
            <a:pPr lvl="0" algn="ctr" rtl="0">
              <a:spcBef>
                <a:spcPts val="0"/>
              </a:spcBef>
              <a:buNone/>
            </a:pPr>
            <a:r>
              <a:rPr lang="en" sz="3000" b="1">
                <a:latin typeface="Coming Soon"/>
                <a:ea typeface="Coming Soon"/>
                <a:cs typeface="Coming Soon"/>
                <a:sym typeface="Coming Soon"/>
              </a:rPr>
              <a:t>Chat Room</a:t>
            </a:r>
            <a:r>
              <a:rPr lang="en" sz="3000" b="1"/>
              <a:t> </a:t>
            </a:r>
          </a:p>
        </p:txBody>
      </p:sp>
      <p:sp>
        <p:nvSpPr>
          <p:cNvPr id="151" name="Shape 151"/>
          <p:cNvSpPr txBox="1"/>
          <p:nvPr/>
        </p:nvSpPr>
        <p:spPr>
          <a:xfrm>
            <a:off x="346" y="4984675"/>
            <a:ext cx="4114500" cy="1366800"/>
          </a:xfrm>
          <a:prstGeom prst="rect">
            <a:avLst/>
          </a:prstGeom>
          <a:solidFill>
            <a:srgbClr val="FFFF00"/>
          </a:solidFill>
          <a:ln>
            <a:noFill/>
          </a:ln>
        </p:spPr>
        <p:txBody>
          <a:bodyPr lIns="91425" tIns="91425" rIns="91425" bIns="91425" anchor="ctr" anchorCtr="0">
            <a:noAutofit/>
          </a:bodyPr>
          <a:lstStyle/>
          <a:p>
            <a:pPr lvl="0" algn="ctr" rtl="0">
              <a:spcBef>
                <a:spcPts val="0"/>
              </a:spcBef>
              <a:buNone/>
            </a:pPr>
            <a:r>
              <a:rPr lang="en" sz="3000" b="1">
                <a:latin typeface="Coming Soon"/>
                <a:ea typeface="Coming Soon"/>
                <a:cs typeface="Coming Soon"/>
                <a:sym typeface="Coming Soon"/>
              </a:rPr>
              <a:t>Interactive</a:t>
            </a:r>
          </a:p>
        </p:txBody>
      </p:sp>
      <p:sp>
        <p:nvSpPr>
          <p:cNvPr id="152" name="Shape 152"/>
          <p:cNvSpPr txBox="1"/>
          <p:nvPr/>
        </p:nvSpPr>
        <p:spPr>
          <a:xfrm>
            <a:off x="4691450" y="667875"/>
            <a:ext cx="3843000" cy="928500"/>
          </a:xfrm>
          <a:prstGeom prst="rect">
            <a:avLst/>
          </a:prstGeom>
          <a:noFill/>
          <a:ln>
            <a:noFill/>
          </a:ln>
        </p:spPr>
        <p:txBody>
          <a:bodyPr lIns="91425" tIns="91425" rIns="91425" bIns="91425" anchor="t" anchorCtr="0">
            <a:noAutofit/>
          </a:bodyPr>
          <a:lstStyle/>
          <a:p>
            <a:pPr lvl="0" algn="ctr">
              <a:spcBef>
                <a:spcPts val="0"/>
              </a:spcBef>
              <a:buNone/>
            </a:pPr>
            <a:r>
              <a:rPr lang="en" sz="3600" b="1">
                <a:latin typeface="Crafty Girls"/>
                <a:ea typeface="Crafty Girls"/>
                <a:cs typeface="Crafty Girls"/>
                <a:sym typeface="Crafty Girls"/>
              </a:rPr>
              <a:t>App Home Page</a:t>
            </a:r>
            <a:r>
              <a:rPr lang="en" sz="3600">
                <a:latin typeface="Coming Soon"/>
                <a:ea typeface="Coming Soon"/>
                <a:cs typeface="Coming Soon"/>
                <a:sym typeface="Coming Soon"/>
              </a:rPr>
              <a:t>:</a:t>
            </a:r>
          </a:p>
        </p:txBody>
      </p:sp>
      <p:sp>
        <p:nvSpPr>
          <p:cNvPr id="153" name="Shape 153"/>
          <p:cNvSpPr txBox="1"/>
          <p:nvPr/>
        </p:nvSpPr>
        <p:spPr>
          <a:xfrm>
            <a:off x="4842850" y="1721825"/>
            <a:ext cx="3691500" cy="43887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chemeClr val="dk1"/>
                </a:solidFill>
              </a:rPr>
              <a:t> </a:t>
            </a:r>
            <a:r>
              <a:rPr lang="en" sz="3000">
                <a:solidFill>
                  <a:schemeClr val="dk1"/>
                </a:solidFill>
                <a:latin typeface="Architects Daughter"/>
                <a:ea typeface="Architects Daughter"/>
                <a:cs typeface="Architects Daughter"/>
                <a:sym typeface="Architects Daughter"/>
              </a:rPr>
              <a:t>With one in every 68 kids now being affected by Autism our goal was to build a network for those affected and their family and friends.</a:t>
            </a:r>
            <a:r>
              <a:rPr lang="en" sz="3000">
                <a:solidFill>
                  <a:schemeClr val="dk1"/>
                </a:solidFill>
              </a:rPr>
              <a:t> </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4696600" y="763775"/>
            <a:ext cx="3959400" cy="5728500"/>
          </a:xfrm>
          <a:prstGeom prst="rect">
            <a:avLst/>
          </a:prstGeom>
          <a:noFill/>
          <a:ln>
            <a:noFill/>
          </a:ln>
        </p:spPr>
        <p:txBody>
          <a:bodyPr lIns="91425" tIns="91425" rIns="91425" bIns="91425" anchor="t" anchorCtr="0">
            <a:noAutofit/>
          </a:bodyPr>
          <a:lstStyle/>
          <a:p>
            <a:pPr lvl="0" algn="ctr" rtl="0">
              <a:spcBef>
                <a:spcPts val="0"/>
              </a:spcBef>
              <a:buNone/>
            </a:pPr>
            <a:r>
              <a:rPr lang="en" sz="3600" b="1">
                <a:latin typeface="Crafty Girls"/>
                <a:ea typeface="Crafty Girls"/>
                <a:cs typeface="Crafty Girls"/>
                <a:sym typeface="Crafty Girls"/>
              </a:rPr>
              <a:t>Articles:</a:t>
            </a:r>
          </a:p>
          <a:p>
            <a:pPr lvl="0">
              <a:spcBef>
                <a:spcPts val="0"/>
              </a:spcBef>
              <a:buNone/>
            </a:pPr>
            <a:endParaRPr sz="2400"/>
          </a:p>
          <a:p>
            <a:pPr lvl="0" algn="ctr">
              <a:spcBef>
                <a:spcPts val="0"/>
              </a:spcBef>
              <a:buNone/>
            </a:pPr>
            <a:r>
              <a:rPr lang="en" sz="3000"/>
              <a:t>  </a:t>
            </a:r>
            <a:r>
              <a:rPr lang="en" sz="3000">
                <a:latin typeface="Architects Daughter"/>
                <a:ea typeface="Architects Daughter"/>
                <a:cs typeface="Architects Daughter"/>
                <a:sym typeface="Architects Daughter"/>
              </a:rPr>
              <a:t>This section of the app is designed for families and friends to get more information about Autism. We hope that more understanding will lead to more acceptance. </a:t>
            </a:r>
          </a:p>
        </p:txBody>
      </p:sp>
      <p:sp>
        <p:nvSpPr>
          <p:cNvPr id="159" name="Shape 159"/>
          <p:cNvSpPr/>
          <p:nvPr/>
        </p:nvSpPr>
        <p:spPr>
          <a:xfrm>
            <a:off x="605425" y="566050"/>
            <a:ext cx="3072000" cy="5728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txBox="1"/>
          <p:nvPr/>
        </p:nvSpPr>
        <p:spPr>
          <a:xfrm>
            <a:off x="605425" y="1605577"/>
            <a:ext cx="3072000" cy="1797900"/>
          </a:xfrm>
          <a:prstGeom prst="rect">
            <a:avLst/>
          </a:prstGeom>
          <a:solidFill>
            <a:srgbClr val="D9D9D9"/>
          </a:solidFill>
          <a:ln>
            <a:noFill/>
          </a:ln>
        </p:spPr>
        <p:txBody>
          <a:bodyPr lIns="91425" tIns="91425" rIns="91425" bIns="91425" anchor="ctr" anchorCtr="0">
            <a:noAutofit/>
          </a:bodyPr>
          <a:lstStyle/>
          <a:p>
            <a:pPr lvl="0" algn="ctr">
              <a:spcBef>
                <a:spcPts val="0"/>
              </a:spcBef>
              <a:buNone/>
            </a:pPr>
            <a:r>
              <a:rPr lang="en" sz="3000">
                <a:latin typeface="Coming Soon"/>
                <a:ea typeface="Coming Soon"/>
                <a:cs typeface="Coming Soon"/>
                <a:sym typeface="Coming Soon"/>
              </a:rPr>
              <a:t>What is Autism</a:t>
            </a:r>
          </a:p>
        </p:txBody>
      </p:sp>
      <p:sp>
        <p:nvSpPr>
          <p:cNvPr id="161" name="Shape 161"/>
          <p:cNvSpPr txBox="1"/>
          <p:nvPr/>
        </p:nvSpPr>
        <p:spPr>
          <a:xfrm>
            <a:off x="605425" y="3665650"/>
            <a:ext cx="3072000" cy="2046300"/>
          </a:xfrm>
          <a:prstGeom prst="rect">
            <a:avLst/>
          </a:prstGeom>
          <a:solidFill>
            <a:srgbClr val="D9D9D9"/>
          </a:solidFill>
          <a:ln>
            <a:noFill/>
          </a:ln>
        </p:spPr>
        <p:txBody>
          <a:bodyPr lIns="91425" tIns="91425" rIns="91425" bIns="91425" anchor="ctr" anchorCtr="0">
            <a:noAutofit/>
          </a:bodyPr>
          <a:lstStyle/>
          <a:p>
            <a:pPr lvl="0" algn="ctr">
              <a:spcBef>
                <a:spcPts val="0"/>
              </a:spcBef>
              <a:buNone/>
            </a:pPr>
            <a:r>
              <a:rPr lang="en" sz="3000">
                <a:latin typeface="Coming Soon"/>
                <a:ea typeface="Coming Soon"/>
                <a:cs typeface="Coming Soon"/>
                <a:sym typeface="Coming Soon"/>
              </a:rPr>
              <a:t>Therapies</a:t>
            </a:r>
            <a:r>
              <a:rPr lang="en"/>
              <a:t> </a:t>
            </a:r>
          </a:p>
        </p:txBody>
      </p:sp>
      <p:pic>
        <p:nvPicPr>
          <p:cNvPr id="162" name="Shape 162"/>
          <p:cNvPicPr preferRelativeResize="0"/>
          <p:nvPr/>
        </p:nvPicPr>
        <p:blipFill>
          <a:blip r:embed="rId3">
            <a:alphaModFix/>
          </a:blip>
          <a:stretch>
            <a:fillRect/>
          </a:stretch>
        </p:blipFill>
        <p:spPr>
          <a:xfrm>
            <a:off x="605425" y="566050"/>
            <a:ext cx="3072000" cy="373900"/>
          </a:xfrm>
          <a:prstGeom prst="rect">
            <a:avLst/>
          </a:prstGeom>
          <a:noFill/>
          <a:ln>
            <a:noFill/>
          </a:ln>
        </p:spPr>
      </p:pic>
      <p:pic>
        <p:nvPicPr>
          <p:cNvPr id="163" name="Shape 163"/>
          <p:cNvPicPr preferRelativeResize="0"/>
          <p:nvPr/>
        </p:nvPicPr>
        <p:blipFill>
          <a:blip r:embed="rId4">
            <a:alphaModFix/>
          </a:blip>
          <a:stretch>
            <a:fillRect/>
          </a:stretch>
        </p:blipFill>
        <p:spPr>
          <a:xfrm>
            <a:off x="605425" y="5583225"/>
            <a:ext cx="3072000" cy="711324"/>
          </a:xfrm>
          <a:prstGeom prst="rect">
            <a:avLst/>
          </a:prstGeom>
          <a:noFill/>
          <a:ln>
            <a:noFill/>
          </a:ln>
        </p:spPr>
      </p:pic>
      <p:sp>
        <p:nvSpPr>
          <p:cNvPr id="164" name="Shape 164"/>
          <p:cNvSpPr txBox="1"/>
          <p:nvPr/>
        </p:nvSpPr>
        <p:spPr>
          <a:xfrm>
            <a:off x="605425" y="939950"/>
            <a:ext cx="3072000" cy="513600"/>
          </a:xfrm>
          <a:prstGeom prst="rect">
            <a:avLst/>
          </a:prstGeom>
          <a:solidFill>
            <a:srgbClr val="A4C2F4"/>
          </a:solidFill>
          <a:ln>
            <a:noFill/>
          </a:ln>
        </p:spPr>
        <p:txBody>
          <a:bodyPr lIns="91425" tIns="91425" rIns="91425" bIns="91425" anchor="t" anchorCtr="0">
            <a:noAutofit/>
          </a:bodyPr>
          <a:lstStyle/>
          <a:p>
            <a:pPr lvl="0" algn="ctr" rtl="0">
              <a:spcBef>
                <a:spcPts val="0"/>
              </a:spcBef>
              <a:buNone/>
            </a:pPr>
            <a:r>
              <a:rPr lang="en" sz="2400" b="1">
                <a:latin typeface="Coming Soon"/>
                <a:ea typeface="Coming Soon"/>
                <a:cs typeface="Coming Soon"/>
                <a:sym typeface="Coming Soon"/>
              </a:rPr>
              <a:t>Articles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677725" y="638350"/>
            <a:ext cx="3072000" cy="56652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170"/>
          <p:cNvSpPr txBox="1"/>
          <p:nvPr/>
        </p:nvSpPr>
        <p:spPr>
          <a:xfrm>
            <a:off x="677725" y="1024025"/>
            <a:ext cx="3072000" cy="513600"/>
          </a:xfrm>
          <a:prstGeom prst="rect">
            <a:avLst/>
          </a:prstGeom>
          <a:solidFill>
            <a:srgbClr val="FF0000"/>
          </a:solidFill>
          <a:ln>
            <a:noFill/>
          </a:ln>
        </p:spPr>
        <p:txBody>
          <a:bodyPr lIns="91425" tIns="91425" rIns="91425" bIns="91425" anchor="t" anchorCtr="0">
            <a:noAutofit/>
          </a:bodyPr>
          <a:lstStyle/>
          <a:p>
            <a:pPr lvl="0" algn="ctr" rtl="0">
              <a:spcBef>
                <a:spcPts val="0"/>
              </a:spcBef>
              <a:buNone/>
            </a:pPr>
            <a:r>
              <a:rPr lang="en" sz="2400" b="1">
                <a:latin typeface="Coming Soon"/>
                <a:ea typeface="Coming Soon"/>
                <a:cs typeface="Coming Soon"/>
                <a:sym typeface="Coming Soon"/>
              </a:rPr>
              <a:t>Products</a:t>
            </a:r>
          </a:p>
        </p:txBody>
      </p:sp>
      <p:pic>
        <p:nvPicPr>
          <p:cNvPr id="171" name="Shape 171"/>
          <p:cNvPicPr preferRelativeResize="0"/>
          <p:nvPr/>
        </p:nvPicPr>
        <p:blipFill>
          <a:blip r:embed="rId3">
            <a:alphaModFix/>
          </a:blip>
          <a:stretch>
            <a:fillRect/>
          </a:stretch>
        </p:blipFill>
        <p:spPr>
          <a:xfrm>
            <a:off x="677725" y="5659025"/>
            <a:ext cx="3072000" cy="711324"/>
          </a:xfrm>
          <a:prstGeom prst="rect">
            <a:avLst/>
          </a:prstGeom>
          <a:noFill/>
          <a:ln>
            <a:noFill/>
          </a:ln>
        </p:spPr>
      </p:pic>
      <p:sp>
        <p:nvSpPr>
          <p:cNvPr id="172" name="Shape 172"/>
          <p:cNvSpPr txBox="1"/>
          <p:nvPr/>
        </p:nvSpPr>
        <p:spPr>
          <a:xfrm>
            <a:off x="4718425" y="834275"/>
            <a:ext cx="3684300" cy="893100"/>
          </a:xfrm>
          <a:prstGeom prst="rect">
            <a:avLst/>
          </a:prstGeom>
          <a:noFill/>
          <a:ln>
            <a:noFill/>
          </a:ln>
        </p:spPr>
        <p:txBody>
          <a:bodyPr lIns="91425" tIns="91425" rIns="91425" bIns="91425" anchor="t" anchorCtr="0">
            <a:noAutofit/>
          </a:bodyPr>
          <a:lstStyle/>
          <a:p>
            <a:pPr lvl="0" algn="ctr" rtl="0">
              <a:spcBef>
                <a:spcPts val="0"/>
              </a:spcBef>
              <a:buNone/>
            </a:pPr>
            <a:r>
              <a:rPr lang="en" sz="3600" b="1">
                <a:latin typeface="Crafty Girls"/>
                <a:ea typeface="Crafty Girls"/>
                <a:cs typeface="Crafty Girls"/>
                <a:sym typeface="Crafty Girls"/>
              </a:rPr>
              <a:t>Products:</a:t>
            </a:r>
          </a:p>
        </p:txBody>
      </p:sp>
      <p:sp>
        <p:nvSpPr>
          <p:cNvPr id="173" name="Shape 173"/>
          <p:cNvSpPr txBox="1"/>
          <p:nvPr/>
        </p:nvSpPr>
        <p:spPr>
          <a:xfrm>
            <a:off x="677725" y="1618162"/>
            <a:ext cx="3072000" cy="935400"/>
          </a:xfrm>
          <a:prstGeom prst="rect">
            <a:avLst/>
          </a:prstGeom>
          <a:solidFill>
            <a:srgbClr val="CCCCCC"/>
          </a:solidFill>
          <a:ln>
            <a:noFill/>
          </a:ln>
        </p:spPr>
        <p:txBody>
          <a:bodyPr lIns="91425" tIns="91425" rIns="91425" bIns="91425" anchor="ctr" anchorCtr="0">
            <a:noAutofit/>
          </a:bodyPr>
          <a:lstStyle/>
          <a:p>
            <a:pPr lvl="0" algn="ctr" rtl="0">
              <a:spcBef>
                <a:spcPts val="0"/>
              </a:spcBef>
              <a:buNone/>
            </a:pPr>
            <a:endParaRPr b="1">
              <a:latin typeface="Coming Soon"/>
              <a:ea typeface="Coming Soon"/>
              <a:cs typeface="Coming Soon"/>
              <a:sym typeface="Coming Soon"/>
            </a:endParaRPr>
          </a:p>
          <a:p>
            <a:pPr lvl="0" algn="ctr" rtl="0">
              <a:spcBef>
                <a:spcPts val="0"/>
              </a:spcBef>
              <a:buNone/>
            </a:pPr>
            <a:endParaRPr b="1">
              <a:latin typeface="Coming Soon"/>
              <a:ea typeface="Coming Soon"/>
              <a:cs typeface="Coming Soon"/>
              <a:sym typeface="Coming Soon"/>
            </a:endParaRPr>
          </a:p>
          <a:p>
            <a:pPr lvl="0" algn="ctr" rtl="0">
              <a:spcBef>
                <a:spcPts val="0"/>
              </a:spcBef>
              <a:buNone/>
            </a:pPr>
            <a:endParaRPr b="1">
              <a:latin typeface="Coming Soon"/>
              <a:ea typeface="Coming Soon"/>
              <a:cs typeface="Coming Soon"/>
              <a:sym typeface="Coming Soon"/>
            </a:endParaRPr>
          </a:p>
          <a:p>
            <a:pPr lvl="0" algn="ctr" rtl="0">
              <a:spcBef>
                <a:spcPts val="0"/>
              </a:spcBef>
              <a:buNone/>
            </a:pPr>
            <a:r>
              <a:rPr lang="en" sz="1800" b="1">
                <a:latin typeface="Coming Soon"/>
                <a:ea typeface="Coming Soon"/>
                <a:cs typeface="Coming Soon"/>
                <a:sym typeface="Coming Soon"/>
              </a:rPr>
              <a:t>General Autism Products</a:t>
            </a:r>
          </a:p>
          <a:p>
            <a:pPr lvl="0" rtl="0">
              <a:spcBef>
                <a:spcPts val="0"/>
              </a:spcBef>
              <a:buNone/>
            </a:pPr>
            <a:endParaRPr/>
          </a:p>
          <a:p>
            <a:pPr lvl="0" rtl="0">
              <a:spcBef>
                <a:spcPts val="0"/>
              </a:spcBef>
              <a:buNone/>
            </a:pPr>
            <a:endParaRPr/>
          </a:p>
          <a:p>
            <a:pPr lvl="0" rtl="0">
              <a:spcBef>
                <a:spcPts val="0"/>
              </a:spcBef>
              <a:buNone/>
            </a:pPr>
            <a:endParaRPr/>
          </a:p>
        </p:txBody>
      </p:sp>
      <p:sp>
        <p:nvSpPr>
          <p:cNvPr id="174" name="Shape 174"/>
          <p:cNvSpPr txBox="1"/>
          <p:nvPr/>
        </p:nvSpPr>
        <p:spPr>
          <a:xfrm>
            <a:off x="682325" y="3623500"/>
            <a:ext cx="3072000" cy="935400"/>
          </a:xfrm>
          <a:prstGeom prst="rect">
            <a:avLst/>
          </a:prstGeom>
          <a:solidFill>
            <a:srgbClr val="CCCCCC"/>
          </a:solidFill>
          <a:ln>
            <a:noFill/>
          </a:ln>
        </p:spPr>
        <p:txBody>
          <a:bodyPr lIns="91425" tIns="91425" rIns="91425" bIns="91425" anchor="ctr" anchorCtr="0">
            <a:noAutofit/>
          </a:bodyPr>
          <a:lstStyle/>
          <a:p>
            <a:pPr lvl="0" algn="ctr" rtl="0">
              <a:spcBef>
                <a:spcPts val="0"/>
              </a:spcBef>
              <a:buNone/>
            </a:pPr>
            <a:r>
              <a:rPr lang="en" sz="1800" b="1">
                <a:latin typeface="Coming Soon"/>
                <a:ea typeface="Coming Soon"/>
                <a:cs typeface="Coming Soon"/>
                <a:sym typeface="Coming Soon"/>
              </a:rPr>
              <a:t>Weighted Blankets</a:t>
            </a:r>
          </a:p>
        </p:txBody>
      </p:sp>
      <p:sp>
        <p:nvSpPr>
          <p:cNvPr id="175" name="Shape 175"/>
          <p:cNvSpPr txBox="1"/>
          <p:nvPr/>
        </p:nvSpPr>
        <p:spPr>
          <a:xfrm>
            <a:off x="682325" y="4615300"/>
            <a:ext cx="3072000" cy="935400"/>
          </a:xfrm>
          <a:prstGeom prst="rect">
            <a:avLst/>
          </a:prstGeom>
          <a:solidFill>
            <a:srgbClr val="CCCCCC"/>
          </a:solidFill>
          <a:ln>
            <a:noFill/>
          </a:ln>
        </p:spPr>
        <p:txBody>
          <a:bodyPr lIns="91425" tIns="91425" rIns="91425" bIns="91425" anchor="ctr" anchorCtr="0">
            <a:noAutofit/>
          </a:bodyPr>
          <a:lstStyle/>
          <a:p>
            <a:pPr lvl="0" algn="ctr" rtl="0">
              <a:spcBef>
                <a:spcPts val="0"/>
              </a:spcBef>
              <a:buNone/>
            </a:pPr>
            <a:r>
              <a:rPr lang="en" sz="1800" b="1">
                <a:latin typeface="Coming Soon"/>
                <a:ea typeface="Coming Soon"/>
                <a:cs typeface="Coming Soon"/>
                <a:sym typeface="Coming Soon"/>
              </a:rPr>
              <a:t>Brain Supplements</a:t>
            </a:r>
          </a:p>
        </p:txBody>
      </p:sp>
      <p:sp>
        <p:nvSpPr>
          <p:cNvPr id="176" name="Shape 176"/>
          <p:cNvSpPr txBox="1"/>
          <p:nvPr/>
        </p:nvSpPr>
        <p:spPr>
          <a:xfrm>
            <a:off x="677725" y="2608762"/>
            <a:ext cx="3072000" cy="935400"/>
          </a:xfrm>
          <a:prstGeom prst="rect">
            <a:avLst/>
          </a:prstGeom>
          <a:solidFill>
            <a:srgbClr val="CCCCCC"/>
          </a:solidFill>
          <a:ln>
            <a:noFill/>
          </a:ln>
        </p:spPr>
        <p:txBody>
          <a:bodyPr lIns="91425" tIns="91425" rIns="91425" bIns="91425" anchor="ctr" anchorCtr="0">
            <a:noAutofit/>
          </a:bodyPr>
          <a:lstStyle/>
          <a:p>
            <a:pPr lvl="0" algn="ctr" rtl="0">
              <a:spcBef>
                <a:spcPts val="0"/>
              </a:spcBef>
              <a:buNone/>
            </a:pPr>
            <a:endParaRPr b="1">
              <a:latin typeface="Coming Soon"/>
              <a:ea typeface="Coming Soon"/>
              <a:cs typeface="Coming Soon"/>
              <a:sym typeface="Coming Soon"/>
            </a:endParaRPr>
          </a:p>
          <a:p>
            <a:pPr lvl="0" algn="ctr" rtl="0">
              <a:spcBef>
                <a:spcPts val="0"/>
              </a:spcBef>
              <a:buNone/>
            </a:pPr>
            <a:endParaRPr sz="1800" b="1">
              <a:latin typeface="Coming Soon"/>
              <a:ea typeface="Coming Soon"/>
              <a:cs typeface="Coming Soon"/>
              <a:sym typeface="Coming Soon"/>
            </a:endParaRPr>
          </a:p>
          <a:p>
            <a:pPr lvl="0" algn="ctr" rtl="0">
              <a:spcBef>
                <a:spcPts val="0"/>
              </a:spcBef>
              <a:buNone/>
            </a:pPr>
            <a:r>
              <a:rPr lang="en" sz="1800" b="1">
                <a:latin typeface="Coming Soon"/>
                <a:ea typeface="Coming Soon"/>
                <a:cs typeface="Coming Soon"/>
                <a:sym typeface="Coming Soon"/>
              </a:rPr>
              <a:t>Autism Support Products</a:t>
            </a:r>
          </a:p>
          <a:p>
            <a:pPr lvl="0" rtl="0">
              <a:spcBef>
                <a:spcPts val="0"/>
              </a:spcBef>
              <a:buNone/>
            </a:pPr>
            <a:endParaRPr b="1">
              <a:latin typeface="Coming Soon"/>
              <a:ea typeface="Coming Soon"/>
              <a:cs typeface="Coming Soon"/>
              <a:sym typeface="Coming Soon"/>
            </a:endParaRPr>
          </a:p>
          <a:p>
            <a:pPr lvl="0" rtl="0">
              <a:spcBef>
                <a:spcPts val="0"/>
              </a:spcBef>
              <a:buNone/>
            </a:pPr>
            <a:endParaRPr b="1">
              <a:latin typeface="Coming Soon"/>
              <a:ea typeface="Coming Soon"/>
              <a:cs typeface="Coming Soon"/>
              <a:sym typeface="Coming Soon"/>
            </a:endParaRPr>
          </a:p>
        </p:txBody>
      </p:sp>
      <p:sp>
        <p:nvSpPr>
          <p:cNvPr id="177" name="Shape 177"/>
          <p:cNvSpPr txBox="1"/>
          <p:nvPr/>
        </p:nvSpPr>
        <p:spPr>
          <a:xfrm>
            <a:off x="4438400" y="1607200"/>
            <a:ext cx="4494600" cy="4763100"/>
          </a:xfrm>
          <a:prstGeom prst="rect">
            <a:avLst/>
          </a:prstGeom>
          <a:noFill/>
          <a:ln>
            <a:noFill/>
          </a:ln>
        </p:spPr>
        <p:txBody>
          <a:bodyPr lIns="91425" tIns="91425" rIns="91425" bIns="91425" anchor="t" anchorCtr="0">
            <a:noAutofit/>
          </a:bodyPr>
          <a:lstStyle/>
          <a:p>
            <a:pPr lvl="0" algn="ctr" rtl="0">
              <a:spcBef>
                <a:spcPts val="0"/>
              </a:spcBef>
              <a:buNone/>
            </a:pPr>
            <a:r>
              <a:rPr lang="en" sz="2400"/>
              <a:t>  </a:t>
            </a:r>
            <a:r>
              <a:rPr lang="en" sz="3000">
                <a:latin typeface="Architects Daughter"/>
                <a:ea typeface="Architects Daughter"/>
                <a:cs typeface="Architects Daughter"/>
                <a:sym typeface="Architects Daughter"/>
              </a:rPr>
              <a:t>This is for people who have Autism or their families to purchase products that are reviewed and known to help Autistic symptoms. This could help people research and find new things that could help them or their loved one.</a:t>
            </a:r>
          </a:p>
        </p:txBody>
      </p:sp>
      <p:pic>
        <p:nvPicPr>
          <p:cNvPr id="178" name="Shape 178"/>
          <p:cNvPicPr preferRelativeResize="0"/>
          <p:nvPr/>
        </p:nvPicPr>
        <p:blipFill>
          <a:blip r:embed="rId4">
            <a:alphaModFix/>
          </a:blip>
          <a:stretch>
            <a:fillRect/>
          </a:stretch>
        </p:blipFill>
        <p:spPr>
          <a:xfrm>
            <a:off x="677725" y="638350"/>
            <a:ext cx="3072000" cy="37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p:nvPr/>
        </p:nvSpPr>
        <p:spPr>
          <a:xfrm>
            <a:off x="605425" y="566050"/>
            <a:ext cx="3072000" cy="5728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4" name="Shape 184"/>
          <p:cNvSpPr txBox="1"/>
          <p:nvPr/>
        </p:nvSpPr>
        <p:spPr>
          <a:xfrm>
            <a:off x="605425" y="939950"/>
            <a:ext cx="3072000" cy="537600"/>
          </a:xfrm>
          <a:prstGeom prst="rect">
            <a:avLst/>
          </a:prstGeom>
          <a:solidFill>
            <a:srgbClr val="3C78D8"/>
          </a:solidFill>
          <a:ln>
            <a:noFill/>
          </a:ln>
        </p:spPr>
        <p:txBody>
          <a:bodyPr lIns="91425" tIns="91425" rIns="91425" bIns="91425" anchor="t" anchorCtr="0">
            <a:noAutofit/>
          </a:bodyPr>
          <a:lstStyle/>
          <a:p>
            <a:pPr lvl="0" algn="ctr">
              <a:spcBef>
                <a:spcPts val="0"/>
              </a:spcBef>
              <a:buNone/>
            </a:pPr>
            <a:r>
              <a:rPr lang="en" sz="2400" b="1">
                <a:latin typeface="Coming Soon"/>
                <a:ea typeface="Coming Soon"/>
                <a:cs typeface="Coming Soon"/>
                <a:sym typeface="Coming Soon"/>
              </a:rPr>
              <a:t>Chat Room</a:t>
            </a:r>
          </a:p>
        </p:txBody>
      </p:sp>
      <p:pic>
        <p:nvPicPr>
          <p:cNvPr id="185" name="Shape 185"/>
          <p:cNvPicPr preferRelativeResize="0"/>
          <p:nvPr/>
        </p:nvPicPr>
        <p:blipFill>
          <a:blip r:embed="rId3">
            <a:alphaModFix/>
          </a:blip>
          <a:stretch>
            <a:fillRect/>
          </a:stretch>
        </p:blipFill>
        <p:spPr>
          <a:xfrm>
            <a:off x="605425" y="3934925"/>
            <a:ext cx="3072000" cy="2359625"/>
          </a:xfrm>
          <a:prstGeom prst="rect">
            <a:avLst/>
          </a:prstGeom>
          <a:noFill/>
          <a:ln>
            <a:noFill/>
          </a:ln>
        </p:spPr>
      </p:pic>
      <p:sp>
        <p:nvSpPr>
          <p:cNvPr id="186" name="Shape 186"/>
          <p:cNvSpPr txBox="1"/>
          <p:nvPr/>
        </p:nvSpPr>
        <p:spPr>
          <a:xfrm>
            <a:off x="4803525" y="354300"/>
            <a:ext cx="3349200" cy="797400"/>
          </a:xfrm>
          <a:prstGeom prst="rect">
            <a:avLst/>
          </a:prstGeom>
          <a:noFill/>
          <a:ln>
            <a:noFill/>
          </a:ln>
        </p:spPr>
        <p:txBody>
          <a:bodyPr lIns="91425" tIns="91425" rIns="91425" bIns="91425" anchor="t" anchorCtr="0">
            <a:noAutofit/>
          </a:bodyPr>
          <a:lstStyle/>
          <a:p>
            <a:pPr lvl="0" algn="ctr">
              <a:spcBef>
                <a:spcPts val="0"/>
              </a:spcBef>
              <a:buNone/>
            </a:pPr>
            <a:r>
              <a:rPr lang="en" sz="3600" b="1">
                <a:latin typeface="Crafty Girls"/>
                <a:ea typeface="Crafty Girls"/>
                <a:cs typeface="Crafty Girls"/>
                <a:sym typeface="Crafty Girls"/>
              </a:rPr>
              <a:t>Chat Room: </a:t>
            </a:r>
          </a:p>
        </p:txBody>
      </p:sp>
      <p:sp>
        <p:nvSpPr>
          <p:cNvPr id="187" name="Shape 187"/>
          <p:cNvSpPr txBox="1"/>
          <p:nvPr/>
        </p:nvSpPr>
        <p:spPr>
          <a:xfrm>
            <a:off x="3882675" y="1151700"/>
            <a:ext cx="4972800" cy="4909500"/>
          </a:xfrm>
          <a:prstGeom prst="rect">
            <a:avLst/>
          </a:prstGeom>
          <a:noFill/>
          <a:ln>
            <a:noFill/>
          </a:ln>
        </p:spPr>
        <p:txBody>
          <a:bodyPr lIns="91425" tIns="91425" rIns="91425" bIns="91425" anchor="t" anchorCtr="0">
            <a:noAutofit/>
          </a:bodyPr>
          <a:lstStyle/>
          <a:p>
            <a:pPr lvl="0" algn="ctr">
              <a:spcBef>
                <a:spcPts val="0"/>
              </a:spcBef>
              <a:buNone/>
            </a:pPr>
            <a:r>
              <a:rPr lang="en" sz="2100"/>
              <a:t>  </a:t>
            </a:r>
            <a:r>
              <a:rPr lang="en" sz="2100">
                <a:latin typeface="Architects Daughter"/>
                <a:ea typeface="Architects Daughter"/>
                <a:cs typeface="Architects Daughter"/>
                <a:sym typeface="Architects Daughter"/>
              </a:rPr>
              <a:t>The chat room is an easy way for the person affected and their families to get into contact with others in their situation. They are able to share experiences of what worked and didn’t work for them so that others can view what people in the community are trying. It also offers the opportunity to create a supportive community of those who can understand what each other might be feeling and can offer advice from their own experiences. This isn’t to replace medical professionals but can be comfort to people when they feel they are alone in their situation. </a:t>
            </a:r>
          </a:p>
        </p:txBody>
      </p:sp>
      <p:pic>
        <p:nvPicPr>
          <p:cNvPr id="188" name="Shape 188"/>
          <p:cNvPicPr preferRelativeResize="0"/>
          <p:nvPr/>
        </p:nvPicPr>
        <p:blipFill>
          <a:blip r:embed="rId4">
            <a:alphaModFix/>
          </a:blip>
          <a:stretch>
            <a:fillRect/>
          </a:stretch>
        </p:blipFill>
        <p:spPr>
          <a:xfrm>
            <a:off x="605425" y="566050"/>
            <a:ext cx="3072000" cy="373900"/>
          </a:xfrm>
          <a:prstGeom prst="rect">
            <a:avLst/>
          </a:prstGeom>
          <a:noFill/>
          <a:ln>
            <a:noFill/>
          </a:ln>
        </p:spPr>
      </p:pic>
      <p:sp>
        <p:nvSpPr>
          <p:cNvPr id="189" name="Shape 189"/>
          <p:cNvSpPr txBox="1"/>
          <p:nvPr/>
        </p:nvSpPr>
        <p:spPr>
          <a:xfrm>
            <a:off x="650425" y="1575855"/>
            <a:ext cx="2827500" cy="988199"/>
          </a:xfrm>
          <a:prstGeom prst="rect">
            <a:avLst/>
          </a:prstGeom>
          <a:noFill/>
          <a:ln>
            <a:noFill/>
          </a:ln>
        </p:spPr>
        <p:txBody>
          <a:bodyPr lIns="91425" tIns="91425" rIns="91425" bIns="91425" anchor="t" anchorCtr="0">
            <a:noAutofit/>
          </a:bodyPr>
          <a:lstStyle/>
          <a:p>
            <a:pPr lvl="0">
              <a:spcBef>
                <a:spcPts val="0"/>
              </a:spcBef>
              <a:buNone/>
            </a:pPr>
            <a:r>
              <a:rPr lang="en">
                <a:solidFill>
                  <a:srgbClr val="3D85C6"/>
                </a:solidFill>
              </a:rPr>
              <a:t>Sara: My son can’t stand the bus since it is so loud but we don’t have any other way for him to get to school. Any ideas how to help?</a:t>
            </a:r>
          </a:p>
        </p:txBody>
      </p:sp>
      <p:sp>
        <p:nvSpPr>
          <p:cNvPr id="190" name="Shape 190"/>
          <p:cNvSpPr txBox="1"/>
          <p:nvPr/>
        </p:nvSpPr>
        <p:spPr>
          <a:xfrm>
            <a:off x="650425" y="2755375"/>
            <a:ext cx="2673000" cy="988200"/>
          </a:xfrm>
          <a:prstGeom prst="rect">
            <a:avLst/>
          </a:prstGeom>
          <a:noFill/>
          <a:ln>
            <a:noFill/>
          </a:ln>
        </p:spPr>
        <p:txBody>
          <a:bodyPr lIns="91425" tIns="91425" rIns="91425" bIns="91425" anchor="t" anchorCtr="0">
            <a:noAutofit/>
          </a:bodyPr>
          <a:lstStyle/>
          <a:p>
            <a:pPr lvl="0">
              <a:spcBef>
                <a:spcPts val="0"/>
              </a:spcBef>
              <a:buNone/>
            </a:pPr>
            <a:r>
              <a:rPr lang="en">
                <a:solidFill>
                  <a:srgbClr val="38761D"/>
                </a:solidFill>
              </a:rPr>
              <a:t>John: We got noise cancelling headphones for my brother and that helped him when he had to ride the bus.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677725" y="638350"/>
            <a:ext cx="3072000" cy="56652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6" name="Shape 196"/>
          <p:cNvSpPr txBox="1"/>
          <p:nvPr/>
        </p:nvSpPr>
        <p:spPr>
          <a:xfrm>
            <a:off x="677850" y="1012250"/>
            <a:ext cx="3072000" cy="515400"/>
          </a:xfrm>
          <a:prstGeom prst="rect">
            <a:avLst/>
          </a:prstGeom>
          <a:solidFill>
            <a:srgbClr val="FFFF00"/>
          </a:solidFill>
          <a:ln>
            <a:noFill/>
          </a:ln>
        </p:spPr>
        <p:txBody>
          <a:bodyPr lIns="91425" tIns="91425" rIns="91425" bIns="91425" anchor="t" anchorCtr="0">
            <a:noAutofit/>
          </a:bodyPr>
          <a:lstStyle/>
          <a:p>
            <a:pPr lvl="0" algn="ctr" rtl="0">
              <a:spcBef>
                <a:spcPts val="0"/>
              </a:spcBef>
              <a:buNone/>
            </a:pPr>
            <a:r>
              <a:rPr lang="en" sz="2400" b="1">
                <a:latin typeface="Coming Soon"/>
                <a:ea typeface="Coming Soon"/>
                <a:cs typeface="Coming Soon"/>
                <a:sym typeface="Coming Soon"/>
              </a:rPr>
              <a:t>Interactive</a:t>
            </a:r>
          </a:p>
        </p:txBody>
      </p:sp>
      <p:pic>
        <p:nvPicPr>
          <p:cNvPr id="197" name="Shape 197"/>
          <p:cNvPicPr preferRelativeResize="0"/>
          <p:nvPr/>
        </p:nvPicPr>
        <p:blipFill>
          <a:blip r:embed="rId3">
            <a:alphaModFix/>
          </a:blip>
          <a:stretch>
            <a:fillRect/>
          </a:stretch>
        </p:blipFill>
        <p:spPr>
          <a:xfrm>
            <a:off x="677725" y="5659025"/>
            <a:ext cx="3072000" cy="711324"/>
          </a:xfrm>
          <a:prstGeom prst="rect">
            <a:avLst/>
          </a:prstGeom>
          <a:noFill/>
          <a:ln>
            <a:noFill/>
          </a:ln>
        </p:spPr>
      </p:pic>
      <p:sp>
        <p:nvSpPr>
          <p:cNvPr id="198" name="Shape 198"/>
          <p:cNvSpPr txBox="1"/>
          <p:nvPr/>
        </p:nvSpPr>
        <p:spPr>
          <a:xfrm>
            <a:off x="4864700" y="823400"/>
            <a:ext cx="3684300" cy="893100"/>
          </a:xfrm>
          <a:prstGeom prst="rect">
            <a:avLst/>
          </a:prstGeom>
          <a:noFill/>
          <a:ln>
            <a:noFill/>
          </a:ln>
        </p:spPr>
        <p:txBody>
          <a:bodyPr lIns="91425" tIns="91425" rIns="91425" bIns="91425" anchor="t" anchorCtr="0">
            <a:noAutofit/>
          </a:bodyPr>
          <a:lstStyle/>
          <a:p>
            <a:pPr lvl="0" algn="ctr" rtl="0">
              <a:spcBef>
                <a:spcPts val="0"/>
              </a:spcBef>
              <a:buNone/>
            </a:pPr>
            <a:r>
              <a:rPr lang="en" sz="3600" b="1">
                <a:latin typeface="Crafty Girls"/>
                <a:ea typeface="Crafty Girls"/>
                <a:cs typeface="Crafty Girls"/>
                <a:sym typeface="Crafty Girls"/>
              </a:rPr>
              <a:t>Interactive:</a:t>
            </a:r>
          </a:p>
        </p:txBody>
      </p:sp>
      <p:sp>
        <p:nvSpPr>
          <p:cNvPr id="199" name="Shape 199"/>
          <p:cNvSpPr txBox="1"/>
          <p:nvPr/>
        </p:nvSpPr>
        <p:spPr>
          <a:xfrm>
            <a:off x="673450" y="1622075"/>
            <a:ext cx="3072000" cy="1192800"/>
          </a:xfrm>
          <a:prstGeom prst="rect">
            <a:avLst/>
          </a:prstGeom>
          <a:solidFill>
            <a:srgbClr val="D9D9D9"/>
          </a:solidFill>
          <a:ln>
            <a:noFill/>
          </a:ln>
        </p:spPr>
        <p:txBody>
          <a:bodyPr lIns="91425" tIns="91425" rIns="91425" bIns="91425" anchor="ctr" anchorCtr="0">
            <a:noAutofit/>
          </a:bodyPr>
          <a:lstStyle/>
          <a:p>
            <a:pPr lvl="0" algn="ctr">
              <a:spcBef>
                <a:spcPts val="0"/>
              </a:spcBef>
              <a:buNone/>
            </a:pPr>
            <a:r>
              <a:rPr lang="en" sz="2400">
                <a:latin typeface="Coming Soon"/>
                <a:ea typeface="Coming Soon"/>
                <a:cs typeface="Coming Soon"/>
                <a:sym typeface="Coming Soon"/>
              </a:rPr>
              <a:t>Games</a:t>
            </a:r>
          </a:p>
        </p:txBody>
      </p:sp>
      <p:sp>
        <p:nvSpPr>
          <p:cNvPr id="200" name="Shape 200"/>
          <p:cNvSpPr txBox="1"/>
          <p:nvPr/>
        </p:nvSpPr>
        <p:spPr>
          <a:xfrm>
            <a:off x="673450" y="2909300"/>
            <a:ext cx="3072000" cy="1368000"/>
          </a:xfrm>
          <a:prstGeom prst="rect">
            <a:avLst/>
          </a:prstGeom>
          <a:solidFill>
            <a:srgbClr val="D9D9D9"/>
          </a:solidFill>
          <a:ln>
            <a:noFill/>
          </a:ln>
        </p:spPr>
        <p:txBody>
          <a:bodyPr lIns="91425" tIns="91425" rIns="91425" bIns="91425" anchor="ctr" anchorCtr="0">
            <a:noAutofit/>
          </a:bodyPr>
          <a:lstStyle/>
          <a:p>
            <a:pPr lvl="0" algn="ctr">
              <a:spcBef>
                <a:spcPts val="0"/>
              </a:spcBef>
              <a:buNone/>
            </a:pPr>
            <a:r>
              <a:rPr lang="en" sz="2400">
                <a:latin typeface="Coming Soon"/>
                <a:ea typeface="Coming Soon"/>
                <a:cs typeface="Coming Soon"/>
                <a:sym typeface="Coming Soon"/>
              </a:rPr>
              <a:t>Journal</a:t>
            </a:r>
          </a:p>
        </p:txBody>
      </p:sp>
      <p:sp>
        <p:nvSpPr>
          <p:cNvPr id="201" name="Shape 201"/>
          <p:cNvSpPr txBox="1"/>
          <p:nvPr/>
        </p:nvSpPr>
        <p:spPr>
          <a:xfrm>
            <a:off x="677850" y="4466425"/>
            <a:ext cx="3072000" cy="1192800"/>
          </a:xfrm>
          <a:prstGeom prst="rect">
            <a:avLst/>
          </a:prstGeom>
          <a:solidFill>
            <a:srgbClr val="D9D9D9"/>
          </a:solidFill>
          <a:ln>
            <a:noFill/>
          </a:ln>
        </p:spPr>
        <p:txBody>
          <a:bodyPr lIns="91425" tIns="91425" rIns="91425" bIns="91425" anchor="ctr" anchorCtr="0">
            <a:noAutofit/>
          </a:bodyPr>
          <a:lstStyle/>
          <a:p>
            <a:pPr lvl="0" algn="ctr">
              <a:spcBef>
                <a:spcPts val="0"/>
              </a:spcBef>
              <a:buNone/>
            </a:pPr>
            <a:r>
              <a:rPr lang="en" sz="2400">
                <a:latin typeface="Coming Soon"/>
                <a:ea typeface="Coming Soon"/>
                <a:cs typeface="Coming Soon"/>
                <a:sym typeface="Coming Soon"/>
              </a:rPr>
              <a:t>Music</a:t>
            </a:r>
          </a:p>
        </p:txBody>
      </p:sp>
      <p:pic>
        <p:nvPicPr>
          <p:cNvPr id="202" name="Shape 202"/>
          <p:cNvPicPr preferRelativeResize="0"/>
          <p:nvPr/>
        </p:nvPicPr>
        <p:blipFill>
          <a:blip r:embed="rId4">
            <a:alphaModFix/>
          </a:blip>
          <a:stretch>
            <a:fillRect/>
          </a:stretch>
        </p:blipFill>
        <p:spPr>
          <a:xfrm>
            <a:off x="677850" y="638350"/>
            <a:ext cx="3072000" cy="373900"/>
          </a:xfrm>
          <a:prstGeom prst="rect">
            <a:avLst/>
          </a:prstGeom>
          <a:noFill/>
          <a:ln>
            <a:noFill/>
          </a:ln>
        </p:spPr>
      </p:pic>
      <p:sp>
        <p:nvSpPr>
          <p:cNvPr id="203" name="Shape 203"/>
          <p:cNvSpPr txBox="1"/>
          <p:nvPr/>
        </p:nvSpPr>
        <p:spPr>
          <a:xfrm>
            <a:off x="4582825" y="1622075"/>
            <a:ext cx="4095300" cy="4681500"/>
          </a:xfrm>
          <a:prstGeom prst="rect">
            <a:avLst/>
          </a:prstGeom>
          <a:noFill/>
          <a:ln>
            <a:noFill/>
          </a:ln>
        </p:spPr>
        <p:txBody>
          <a:bodyPr lIns="91425" tIns="91425" rIns="91425" bIns="91425" anchor="t" anchorCtr="0">
            <a:noAutofit/>
          </a:bodyPr>
          <a:lstStyle/>
          <a:p>
            <a:pPr lvl="0" algn="ctr">
              <a:spcBef>
                <a:spcPts val="0"/>
              </a:spcBef>
              <a:buNone/>
            </a:pPr>
            <a:r>
              <a:rPr lang="en" sz="2400"/>
              <a:t> </a:t>
            </a:r>
            <a:r>
              <a:rPr lang="en" sz="2400">
                <a:latin typeface="Architects Daughter"/>
                <a:ea typeface="Architects Daughter"/>
                <a:cs typeface="Architects Daughter"/>
                <a:sym typeface="Architects Daughter"/>
              </a:rPr>
              <a:t>The Interactive section of the app is designed for people who have Autism. This section includes games that vibrate while you play them to help with users who suffer from sensory overload, a journal so the user can write how they are feeling or what is going on in their life, and calming music.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p:nvPr/>
        </p:nvSpPr>
        <p:spPr>
          <a:xfrm>
            <a:off x="605425" y="566050"/>
            <a:ext cx="3072000" cy="5728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9" name="Shape 209"/>
          <p:cNvPicPr preferRelativeResize="0"/>
          <p:nvPr/>
        </p:nvPicPr>
        <p:blipFill>
          <a:blip r:embed="rId3">
            <a:alphaModFix/>
          </a:blip>
          <a:stretch>
            <a:fillRect/>
          </a:stretch>
        </p:blipFill>
        <p:spPr>
          <a:xfrm>
            <a:off x="605425" y="566050"/>
            <a:ext cx="3072000" cy="373900"/>
          </a:xfrm>
          <a:prstGeom prst="rect">
            <a:avLst/>
          </a:prstGeom>
          <a:noFill/>
          <a:ln>
            <a:noFill/>
          </a:ln>
        </p:spPr>
      </p:pic>
      <p:pic>
        <p:nvPicPr>
          <p:cNvPr id="210" name="Shape 210"/>
          <p:cNvPicPr preferRelativeResize="0"/>
          <p:nvPr/>
        </p:nvPicPr>
        <p:blipFill>
          <a:blip r:embed="rId4">
            <a:alphaModFix/>
          </a:blip>
          <a:stretch>
            <a:fillRect/>
          </a:stretch>
        </p:blipFill>
        <p:spPr>
          <a:xfrm>
            <a:off x="605425" y="5583225"/>
            <a:ext cx="3072000" cy="711324"/>
          </a:xfrm>
          <a:prstGeom prst="rect">
            <a:avLst/>
          </a:prstGeom>
          <a:noFill/>
          <a:ln>
            <a:noFill/>
          </a:ln>
        </p:spPr>
      </p:pic>
      <p:sp>
        <p:nvSpPr>
          <p:cNvPr id="211" name="Shape 211"/>
          <p:cNvSpPr txBox="1"/>
          <p:nvPr/>
        </p:nvSpPr>
        <p:spPr>
          <a:xfrm>
            <a:off x="605425" y="939950"/>
            <a:ext cx="3072000" cy="513600"/>
          </a:xfrm>
          <a:prstGeom prst="rect">
            <a:avLst/>
          </a:prstGeom>
          <a:solidFill>
            <a:srgbClr val="FFFF00"/>
          </a:solidFill>
          <a:ln>
            <a:noFill/>
          </a:ln>
        </p:spPr>
        <p:txBody>
          <a:bodyPr lIns="91425" tIns="91425" rIns="91425" bIns="91425" anchor="t" anchorCtr="0">
            <a:noAutofit/>
          </a:bodyPr>
          <a:lstStyle/>
          <a:p>
            <a:pPr lvl="0" algn="ctr" rtl="0">
              <a:spcBef>
                <a:spcPts val="0"/>
              </a:spcBef>
              <a:buNone/>
            </a:pPr>
            <a:r>
              <a:rPr lang="en" sz="2400" b="1">
                <a:latin typeface="Coming Soon"/>
                <a:ea typeface="Coming Soon"/>
                <a:cs typeface="Coming Soon"/>
                <a:sym typeface="Coming Soon"/>
              </a:rPr>
              <a:t>Games</a:t>
            </a:r>
          </a:p>
        </p:txBody>
      </p:sp>
      <p:sp>
        <p:nvSpPr>
          <p:cNvPr id="212" name="Shape 212"/>
          <p:cNvSpPr txBox="1"/>
          <p:nvPr/>
        </p:nvSpPr>
        <p:spPr>
          <a:xfrm>
            <a:off x="4647850" y="742250"/>
            <a:ext cx="3591600" cy="711300"/>
          </a:xfrm>
          <a:prstGeom prst="rect">
            <a:avLst/>
          </a:prstGeom>
          <a:noFill/>
          <a:ln>
            <a:noFill/>
          </a:ln>
        </p:spPr>
        <p:txBody>
          <a:bodyPr lIns="91425" tIns="91425" rIns="91425" bIns="91425" anchor="ctr" anchorCtr="0">
            <a:noAutofit/>
          </a:bodyPr>
          <a:lstStyle/>
          <a:p>
            <a:pPr lvl="0" algn="ctr">
              <a:spcBef>
                <a:spcPts val="0"/>
              </a:spcBef>
              <a:buNone/>
            </a:pPr>
            <a:r>
              <a:rPr lang="en" sz="3600" b="1">
                <a:latin typeface="Crafty Girls"/>
                <a:ea typeface="Crafty Girls"/>
                <a:cs typeface="Crafty Girls"/>
                <a:sym typeface="Crafty Girls"/>
              </a:rPr>
              <a:t>Games: </a:t>
            </a:r>
          </a:p>
        </p:txBody>
      </p:sp>
      <p:sp>
        <p:nvSpPr>
          <p:cNvPr id="213" name="Shape 213"/>
          <p:cNvSpPr txBox="1"/>
          <p:nvPr/>
        </p:nvSpPr>
        <p:spPr>
          <a:xfrm>
            <a:off x="4550350" y="1686375"/>
            <a:ext cx="3786600" cy="4279500"/>
          </a:xfrm>
          <a:prstGeom prst="rect">
            <a:avLst/>
          </a:prstGeom>
          <a:noFill/>
          <a:ln>
            <a:noFill/>
          </a:ln>
        </p:spPr>
        <p:txBody>
          <a:bodyPr lIns="91425" tIns="91425" rIns="91425" bIns="91425" anchor="t" anchorCtr="0">
            <a:noAutofit/>
          </a:bodyPr>
          <a:lstStyle/>
          <a:p>
            <a:pPr lvl="0" algn="ctr">
              <a:spcBef>
                <a:spcPts val="0"/>
              </a:spcBef>
              <a:buNone/>
            </a:pPr>
            <a:r>
              <a:rPr lang="en" sz="2400"/>
              <a:t> </a:t>
            </a:r>
            <a:r>
              <a:rPr lang="en" sz="2400">
                <a:latin typeface="Architects Daughter"/>
                <a:ea typeface="Architects Daughter"/>
                <a:cs typeface="Architects Daughter"/>
                <a:sym typeface="Architects Daughter"/>
              </a:rPr>
              <a:t> We would like this section of the app to help users with furthering motor skills, their ability to communication, and other various aspects that the users may need to improve. We also hope this section can act as a distraction and help with sensory overload. </a:t>
            </a:r>
          </a:p>
        </p:txBody>
      </p:sp>
      <p:sp>
        <p:nvSpPr>
          <p:cNvPr id="214" name="Shape 214"/>
          <p:cNvSpPr txBox="1"/>
          <p:nvPr/>
        </p:nvSpPr>
        <p:spPr>
          <a:xfrm>
            <a:off x="612025" y="1670250"/>
            <a:ext cx="3072000" cy="1275600"/>
          </a:xfrm>
          <a:prstGeom prst="rect">
            <a:avLst/>
          </a:prstGeom>
          <a:noFill/>
          <a:ln>
            <a:noFill/>
          </a:ln>
        </p:spPr>
        <p:txBody>
          <a:bodyPr lIns="91425" tIns="91425" rIns="91425" bIns="91425" anchor="ctr" anchorCtr="0">
            <a:noAutofit/>
          </a:bodyPr>
          <a:lstStyle/>
          <a:p>
            <a:pPr lvl="0" algn="ctr">
              <a:spcBef>
                <a:spcPts val="0"/>
              </a:spcBef>
              <a:buNone/>
            </a:pPr>
            <a:endParaRPr>
              <a:latin typeface="Coming Soon"/>
              <a:ea typeface="Coming Soon"/>
              <a:cs typeface="Coming Soon"/>
              <a:sym typeface="Coming Soo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p:nvPr/>
        </p:nvSpPr>
        <p:spPr>
          <a:xfrm>
            <a:off x="605425" y="686700"/>
            <a:ext cx="3118500" cy="5484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0" name="Shape 220"/>
          <p:cNvSpPr txBox="1"/>
          <p:nvPr/>
        </p:nvSpPr>
        <p:spPr>
          <a:xfrm>
            <a:off x="628675" y="870850"/>
            <a:ext cx="3072000" cy="502800"/>
          </a:xfrm>
          <a:prstGeom prst="rect">
            <a:avLst/>
          </a:prstGeom>
          <a:solidFill>
            <a:srgbClr val="FFFF00"/>
          </a:solidFill>
          <a:ln>
            <a:noFill/>
          </a:ln>
        </p:spPr>
        <p:txBody>
          <a:bodyPr lIns="91425" tIns="91425" rIns="91425" bIns="91425" anchor="t" anchorCtr="0">
            <a:noAutofit/>
          </a:bodyPr>
          <a:lstStyle/>
          <a:p>
            <a:pPr lvl="0" algn="ctr">
              <a:spcBef>
                <a:spcPts val="0"/>
              </a:spcBef>
              <a:buNone/>
            </a:pPr>
            <a:r>
              <a:rPr lang="en" sz="2400" b="1">
                <a:latin typeface="Coming Soon"/>
                <a:ea typeface="Coming Soon"/>
                <a:cs typeface="Coming Soon"/>
                <a:sym typeface="Coming Soon"/>
              </a:rPr>
              <a:t>Journal</a:t>
            </a:r>
          </a:p>
        </p:txBody>
      </p:sp>
      <p:pic>
        <p:nvPicPr>
          <p:cNvPr id="221" name="Shape 221"/>
          <p:cNvPicPr preferRelativeResize="0"/>
          <p:nvPr/>
        </p:nvPicPr>
        <p:blipFill>
          <a:blip r:embed="rId3">
            <a:alphaModFix/>
          </a:blip>
          <a:stretch>
            <a:fillRect/>
          </a:stretch>
        </p:blipFill>
        <p:spPr>
          <a:xfrm>
            <a:off x="606225" y="3672850"/>
            <a:ext cx="3118500" cy="2576600"/>
          </a:xfrm>
          <a:prstGeom prst="rect">
            <a:avLst/>
          </a:prstGeom>
          <a:noFill/>
          <a:ln>
            <a:noFill/>
          </a:ln>
        </p:spPr>
      </p:pic>
      <p:sp>
        <p:nvSpPr>
          <p:cNvPr id="222" name="Shape 222"/>
          <p:cNvSpPr txBox="1"/>
          <p:nvPr/>
        </p:nvSpPr>
        <p:spPr>
          <a:xfrm>
            <a:off x="629475" y="1373650"/>
            <a:ext cx="3072000" cy="2299200"/>
          </a:xfrm>
          <a:prstGeom prst="rect">
            <a:avLst/>
          </a:prstGeom>
          <a:noFill/>
          <a:ln>
            <a:noFill/>
          </a:ln>
        </p:spPr>
        <p:txBody>
          <a:bodyPr lIns="91425" tIns="91425" rIns="91425" bIns="91425" anchor="t" anchorCtr="0">
            <a:noAutofit/>
          </a:bodyPr>
          <a:lstStyle/>
          <a:p>
            <a:pPr lvl="0">
              <a:spcBef>
                <a:spcPts val="0"/>
              </a:spcBef>
              <a:buNone/>
            </a:pPr>
            <a:r>
              <a:rPr lang="en">
                <a:latin typeface="Righteous"/>
                <a:ea typeface="Righteous"/>
                <a:cs typeface="Righteous"/>
                <a:sym typeface="Righteous"/>
              </a:rPr>
              <a:t>Today I had these feelings…</a:t>
            </a:r>
          </a:p>
          <a:p>
            <a:pPr marL="457200" lvl="0" indent="-304800" rtl="0">
              <a:spcBef>
                <a:spcPts val="0"/>
              </a:spcBef>
              <a:buClr>
                <a:srgbClr val="93C47D"/>
              </a:buClr>
              <a:buSzPct val="100000"/>
              <a:buFont typeface="Architects Daughter"/>
              <a:buChar char="●"/>
            </a:pPr>
            <a:r>
              <a:rPr lang="en" sz="1200" b="1">
                <a:solidFill>
                  <a:srgbClr val="93C47D"/>
                </a:solidFill>
                <a:latin typeface="Architects Daughter"/>
                <a:ea typeface="Architects Daughter"/>
                <a:cs typeface="Architects Daughter"/>
                <a:sym typeface="Architects Daughter"/>
              </a:rPr>
              <a:t>Sadness</a:t>
            </a:r>
          </a:p>
          <a:p>
            <a:pPr marL="457200" lvl="0" indent="-304800" rtl="0">
              <a:spcBef>
                <a:spcPts val="0"/>
              </a:spcBef>
              <a:buClr>
                <a:srgbClr val="93C47D"/>
              </a:buClr>
              <a:buSzPct val="100000"/>
              <a:buFont typeface="Architects Daughter"/>
              <a:buChar char="●"/>
            </a:pPr>
            <a:r>
              <a:rPr lang="en" sz="1200" b="1">
                <a:solidFill>
                  <a:srgbClr val="93C47D"/>
                </a:solidFill>
                <a:latin typeface="Architects Daughter"/>
                <a:ea typeface="Architects Daughter"/>
                <a:cs typeface="Architects Daughter"/>
                <a:sym typeface="Architects Daughter"/>
              </a:rPr>
              <a:t>Loneliness </a:t>
            </a:r>
          </a:p>
          <a:p>
            <a:pPr marL="457200" lvl="0" indent="-304800" rtl="0">
              <a:spcBef>
                <a:spcPts val="0"/>
              </a:spcBef>
              <a:buClr>
                <a:srgbClr val="93C47D"/>
              </a:buClr>
              <a:buSzPct val="100000"/>
              <a:buFont typeface="Architects Daughter"/>
              <a:buChar char="●"/>
            </a:pPr>
            <a:r>
              <a:rPr lang="en" sz="1200" b="1">
                <a:solidFill>
                  <a:srgbClr val="93C47D"/>
                </a:solidFill>
                <a:latin typeface="Architects Daughter"/>
                <a:ea typeface="Architects Daughter"/>
                <a:cs typeface="Architects Daughter"/>
                <a:sym typeface="Architects Daughter"/>
              </a:rPr>
              <a:t>Anxiety</a:t>
            </a:r>
            <a:r>
              <a:rPr lang="en" sz="1200">
                <a:solidFill>
                  <a:srgbClr val="93C47D"/>
                </a:solidFill>
                <a:latin typeface="Architects Daughter"/>
                <a:ea typeface="Architects Daughter"/>
                <a:cs typeface="Architects Daughter"/>
                <a:sym typeface="Architects Daughter"/>
              </a:rPr>
              <a:t> </a:t>
            </a:r>
          </a:p>
          <a:p>
            <a:pPr lvl="0">
              <a:spcBef>
                <a:spcPts val="0"/>
              </a:spcBef>
              <a:buNone/>
            </a:pPr>
            <a:r>
              <a:rPr lang="en">
                <a:latin typeface="Righteous"/>
                <a:ea typeface="Righteous"/>
                <a:cs typeface="Righteous"/>
                <a:sym typeface="Righteous"/>
              </a:rPr>
              <a:t>I experienced this…</a:t>
            </a:r>
          </a:p>
          <a:p>
            <a:pPr marL="457200" lvl="0" indent="-228600" rtl="0">
              <a:spcBef>
                <a:spcPts val="0"/>
              </a:spcBef>
              <a:buClr>
                <a:srgbClr val="93C47D"/>
              </a:buClr>
              <a:buFont typeface="Architects Daughter"/>
              <a:buChar char="●"/>
            </a:pPr>
            <a:r>
              <a:rPr lang="en">
                <a:solidFill>
                  <a:srgbClr val="93C47D"/>
                </a:solidFill>
                <a:latin typeface="Architects Daughter"/>
                <a:ea typeface="Architects Daughter"/>
                <a:cs typeface="Architects Daughter"/>
                <a:sym typeface="Architects Daughter"/>
              </a:rPr>
              <a:t>The need to act out</a:t>
            </a:r>
          </a:p>
          <a:p>
            <a:pPr lvl="0">
              <a:spcBef>
                <a:spcPts val="0"/>
              </a:spcBef>
              <a:buNone/>
            </a:pPr>
            <a:r>
              <a:rPr lang="en">
                <a:latin typeface="Righteous"/>
                <a:ea typeface="Righteous"/>
                <a:cs typeface="Righteous"/>
                <a:sym typeface="Righteous"/>
              </a:rPr>
              <a:t>I tried this…</a:t>
            </a:r>
          </a:p>
          <a:p>
            <a:pPr marL="457200" lvl="0" indent="-304800">
              <a:spcBef>
                <a:spcPts val="0"/>
              </a:spcBef>
              <a:buClr>
                <a:srgbClr val="93C47D"/>
              </a:buClr>
              <a:buSzPct val="100000"/>
              <a:buFont typeface="Architects Daughter"/>
              <a:buChar char="●"/>
            </a:pPr>
            <a:r>
              <a:rPr lang="en" sz="1200">
                <a:solidFill>
                  <a:srgbClr val="93C47D"/>
                </a:solidFill>
                <a:latin typeface="Architects Daughter"/>
                <a:ea typeface="Architects Daughter"/>
                <a:cs typeface="Architects Daughter"/>
                <a:sym typeface="Architects Daughter"/>
              </a:rPr>
              <a:t>Using the breathing treatments when I was feeling anxious, </a:t>
            </a:r>
            <a:r>
              <a:rPr lang="en" sz="1200" b="1" u="sng">
                <a:solidFill>
                  <a:srgbClr val="93C47D"/>
                </a:solidFill>
                <a:latin typeface="Architects Daughter"/>
                <a:ea typeface="Architects Daughter"/>
                <a:cs typeface="Architects Daughter"/>
                <a:sym typeface="Architects Daughter"/>
              </a:rPr>
              <a:t>IT WORKED!</a:t>
            </a:r>
          </a:p>
          <a:p>
            <a:pPr lvl="0">
              <a:spcBef>
                <a:spcPts val="0"/>
              </a:spcBef>
              <a:buNone/>
            </a:pPr>
            <a:endParaRPr>
              <a:latin typeface="Righteous"/>
              <a:ea typeface="Righteous"/>
              <a:cs typeface="Righteous"/>
              <a:sym typeface="Righteous"/>
            </a:endParaRPr>
          </a:p>
        </p:txBody>
      </p:sp>
      <p:sp>
        <p:nvSpPr>
          <p:cNvPr id="223" name="Shape 223"/>
          <p:cNvSpPr txBox="1"/>
          <p:nvPr/>
        </p:nvSpPr>
        <p:spPr>
          <a:xfrm>
            <a:off x="4480600" y="594325"/>
            <a:ext cx="4424400" cy="5704500"/>
          </a:xfrm>
          <a:prstGeom prst="rect">
            <a:avLst/>
          </a:prstGeom>
          <a:noFill/>
          <a:ln>
            <a:noFill/>
          </a:ln>
        </p:spPr>
        <p:txBody>
          <a:bodyPr lIns="91425" tIns="91425" rIns="91425" bIns="91425" anchor="t" anchorCtr="0">
            <a:noAutofit/>
          </a:bodyPr>
          <a:lstStyle/>
          <a:p>
            <a:pPr lvl="0" algn="ctr" rtl="0">
              <a:spcBef>
                <a:spcPts val="0"/>
              </a:spcBef>
              <a:buNone/>
            </a:pPr>
            <a:r>
              <a:rPr lang="en" sz="3600" b="1">
                <a:latin typeface="Crafty Girls"/>
                <a:ea typeface="Crafty Girls"/>
                <a:cs typeface="Crafty Girls"/>
                <a:sym typeface="Crafty Girls"/>
              </a:rPr>
              <a:t>Journal Entry Page:</a:t>
            </a:r>
          </a:p>
          <a:p>
            <a:pPr lvl="0" algn="ctr" rtl="0">
              <a:spcBef>
                <a:spcPts val="0"/>
              </a:spcBef>
              <a:buNone/>
            </a:pPr>
            <a:endParaRPr sz="2400">
              <a:latin typeface="Coming Soon"/>
              <a:ea typeface="Coming Soon"/>
              <a:cs typeface="Coming Soon"/>
              <a:sym typeface="Coming Soon"/>
            </a:endParaRPr>
          </a:p>
          <a:p>
            <a:pPr lvl="0" algn="ctr">
              <a:spcBef>
                <a:spcPts val="0"/>
              </a:spcBef>
              <a:buNone/>
            </a:pPr>
            <a:r>
              <a:rPr lang="en" sz="2400"/>
              <a:t>  </a:t>
            </a:r>
            <a:r>
              <a:rPr lang="en" sz="2400">
                <a:latin typeface="Architects Daughter"/>
                <a:ea typeface="Architects Daughter"/>
                <a:cs typeface="Architects Daughter"/>
                <a:sym typeface="Architects Daughter"/>
              </a:rPr>
              <a:t>This is for affected people to note anything that happened that day, any treatment that worked, or certain feelings. This is helpful to the Doctors and Occupational Therapists when trying to help the Autistic person find ways to treat their symptoms. </a:t>
            </a:r>
          </a:p>
        </p:txBody>
      </p:sp>
      <p:pic>
        <p:nvPicPr>
          <p:cNvPr id="224" name="Shape 224"/>
          <p:cNvPicPr preferRelativeResize="0"/>
          <p:nvPr/>
        </p:nvPicPr>
        <p:blipFill>
          <a:blip r:embed="rId4">
            <a:alphaModFix/>
          </a:blip>
          <a:stretch>
            <a:fillRect/>
          </a:stretch>
        </p:blipFill>
        <p:spPr>
          <a:xfrm>
            <a:off x="605425" y="496950"/>
            <a:ext cx="3118500" cy="37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605425" y="564750"/>
            <a:ext cx="3072000" cy="5728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30" name="Shape 230"/>
          <p:cNvPicPr preferRelativeResize="0"/>
          <p:nvPr/>
        </p:nvPicPr>
        <p:blipFill>
          <a:blip r:embed="rId3">
            <a:alphaModFix/>
          </a:blip>
          <a:stretch>
            <a:fillRect/>
          </a:stretch>
        </p:blipFill>
        <p:spPr>
          <a:xfrm>
            <a:off x="605425" y="566050"/>
            <a:ext cx="3072000" cy="373900"/>
          </a:xfrm>
          <a:prstGeom prst="rect">
            <a:avLst/>
          </a:prstGeom>
          <a:noFill/>
          <a:ln>
            <a:noFill/>
          </a:ln>
        </p:spPr>
      </p:pic>
      <p:pic>
        <p:nvPicPr>
          <p:cNvPr id="231" name="Shape 231"/>
          <p:cNvPicPr preferRelativeResize="0"/>
          <p:nvPr/>
        </p:nvPicPr>
        <p:blipFill>
          <a:blip r:embed="rId4">
            <a:alphaModFix/>
          </a:blip>
          <a:stretch>
            <a:fillRect/>
          </a:stretch>
        </p:blipFill>
        <p:spPr>
          <a:xfrm>
            <a:off x="605425" y="5583225"/>
            <a:ext cx="3072000" cy="711324"/>
          </a:xfrm>
          <a:prstGeom prst="rect">
            <a:avLst/>
          </a:prstGeom>
          <a:noFill/>
          <a:ln>
            <a:noFill/>
          </a:ln>
        </p:spPr>
      </p:pic>
      <p:sp>
        <p:nvSpPr>
          <p:cNvPr id="232" name="Shape 232"/>
          <p:cNvSpPr txBox="1"/>
          <p:nvPr/>
        </p:nvSpPr>
        <p:spPr>
          <a:xfrm>
            <a:off x="605425" y="939950"/>
            <a:ext cx="3072000" cy="513600"/>
          </a:xfrm>
          <a:prstGeom prst="rect">
            <a:avLst/>
          </a:prstGeom>
          <a:solidFill>
            <a:srgbClr val="FFFF00"/>
          </a:solidFill>
          <a:ln>
            <a:noFill/>
          </a:ln>
        </p:spPr>
        <p:txBody>
          <a:bodyPr lIns="91425" tIns="91425" rIns="91425" bIns="91425" anchor="t" anchorCtr="0">
            <a:noAutofit/>
          </a:bodyPr>
          <a:lstStyle/>
          <a:p>
            <a:pPr lvl="0" algn="ctr" rtl="0">
              <a:spcBef>
                <a:spcPts val="0"/>
              </a:spcBef>
              <a:buNone/>
            </a:pPr>
            <a:r>
              <a:rPr lang="en" sz="2400" b="1">
                <a:latin typeface="Coming Soon"/>
                <a:ea typeface="Coming Soon"/>
                <a:cs typeface="Coming Soon"/>
                <a:sym typeface="Coming Soon"/>
              </a:rPr>
              <a:t>Music</a:t>
            </a:r>
          </a:p>
        </p:txBody>
      </p:sp>
      <p:sp>
        <p:nvSpPr>
          <p:cNvPr id="233" name="Shape 233"/>
          <p:cNvSpPr txBox="1"/>
          <p:nvPr/>
        </p:nvSpPr>
        <p:spPr>
          <a:xfrm>
            <a:off x="4950750" y="566050"/>
            <a:ext cx="3299100" cy="861300"/>
          </a:xfrm>
          <a:prstGeom prst="rect">
            <a:avLst/>
          </a:prstGeom>
          <a:noFill/>
          <a:ln>
            <a:noFill/>
          </a:ln>
        </p:spPr>
        <p:txBody>
          <a:bodyPr lIns="91425" tIns="91425" rIns="91425" bIns="91425" anchor="ctr" anchorCtr="0">
            <a:noAutofit/>
          </a:bodyPr>
          <a:lstStyle/>
          <a:p>
            <a:pPr lvl="0" algn="ctr">
              <a:spcBef>
                <a:spcPts val="0"/>
              </a:spcBef>
              <a:buNone/>
            </a:pPr>
            <a:r>
              <a:rPr lang="en" sz="3600" b="1">
                <a:latin typeface="Crafty Girls"/>
                <a:ea typeface="Crafty Girls"/>
                <a:cs typeface="Crafty Girls"/>
                <a:sym typeface="Crafty Girls"/>
              </a:rPr>
              <a:t>Music:</a:t>
            </a:r>
            <a:r>
              <a:rPr lang="en" sz="3000">
                <a:latin typeface="Coming Soon"/>
                <a:ea typeface="Coming Soon"/>
                <a:cs typeface="Coming Soon"/>
                <a:sym typeface="Coming Soon"/>
              </a:rPr>
              <a:t> </a:t>
            </a:r>
          </a:p>
        </p:txBody>
      </p:sp>
      <p:sp>
        <p:nvSpPr>
          <p:cNvPr id="234" name="Shape 234"/>
          <p:cNvSpPr txBox="1"/>
          <p:nvPr/>
        </p:nvSpPr>
        <p:spPr>
          <a:xfrm>
            <a:off x="4950750" y="1453550"/>
            <a:ext cx="3299100" cy="4550400"/>
          </a:xfrm>
          <a:prstGeom prst="rect">
            <a:avLst/>
          </a:prstGeom>
          <a:noFill/>
          <a:ln>
            <a:noFill/>
          </a:ln>
        </p:spPr>
        <p:txBody>
          <a:bodyPr lIns="91425" tIns="91425" rIns="91425" bIns="91425" anchor="t" anchorCtr="0">
            <a:noAutofit/>
          </a:bodyPr>
          <a:lstStyle/>
          <a:p>
            <a:pPr lvl="0" algn="ctr">
              <a:spcBef>
                <a:spcPts val="0"/>
              </a:spcBef>
              <a:buNone/>
            </a:pPr>
            <a:r>
              <a:rPr lang="en" sz="2400"/>
              <a:t> </a:t>
            </a:r>
            <a:r>
              <a:rPr lang="en" sz="3000">
                <a:latin typeface="Architects Daughter"/>
                <a:ea typeface="Architects Daughter"/>
                <a:cs typeface="Architects Daughter"/>
                <a:sym typeface="Architects Daughter"/>
              </a:rPr>
              <a:t>The music section will be a playlisted filled with calming music and breathing exercises to help calm and relax the user. </a:t>
            </a:r>
          </a:p>
        </p:txBody>
      </p:sp>
      <p:sp>
        <p:nvSpPr>
          <p:cNvPr id="235" name="Shape 235"/>
          <p:cNvSpPr txBox="1"/>
          <p:nvPr/>
        </p:nvSpPr>
        <p:spPr>
          <a:xfrm>
            <a:off x="597300" y="1603875"/>
            <a:ext cx="3075000" cy="789000"/>
          </a:xfrm>
          <a:prstGeom prst="rect">
            <a:avLst/>
          </a:prstGeom>
          <a:solidFill>
            <a:srgbClr val="D9D9D9"/>
          </a:solidFill>
          <a:ln>
            <a:noFill/>
          </a:ln>
        </p:spPr>
        <p:txBody>
          <a:bodyPr lIns="91425" tIns="91425" rIns="91425" bIns="91425" anchor="ctr" anchorCtr="0">
            <a:noAutofit/>
          </a:bodyPr>
          <a:lstStyle/>
          <a:p>
            <a:pPr lvl="0" algn="ctr">
              <a:spcBef>
                <a:spcPts val="0"/>
              </a:spcBef>
              <a:buNone/>
            </a:pPr>
            <a:r>
              <a:rPr lang="en" sz="1800">
                <a:latin typeface="Coming Soon"/>
                <a:ea typeface="Coming Soon"/>
                <a:cs typeface="Coming Soon"/>
                <a:sym typeface="Coming Soon"/>
              </a:rPr>
              <a:t>Ocean Waves</a:t>
            </a:r>
          </a:p>
        </p:txBody>
      </p:sp>
      <p:sp>
        <p:nvSpPr>
          <p:cNvPr id="236" name="Shape 236"/>
          <p:cNvSpPr txBox="1"/>
          <p:nvPr/>
        </p:nvSpPr>
        <p:spPr>
          <a:xfrm>
            <a:off x="604725" y="2481375"/>
            <a:ext cx="3072000" cy="861300"/>
          </a:xfrm>
          <a:prstGeom prst="rect">
            <a:avLst/>
          </a:prstGeom>
          <a:solidFill>
            <a:srgbClr val="D9D9D9"/>
          </a:solidFill>
          <a:ln>
            <a:noFill/>
          </a:ln>
        </p:spPr>
        <p:txBody>
          <a:bodyPr lIns="91425" tIns="91425" rIns="91425" bIns="91425" anchor="ctr" anchorCtr="0">
            <a:noAutofit/>
          </a:bodyPr>
          <a:lstStyle/>
          <a:p>
            <a:pPr lvl="0" algn="ctr">
              <a:spcBef>
                <a:spcPts val="0"/>
              </a:spcBef>
              <a:buNone/>
            </a:pPr>
            <a:r>
              <a:rPr lang="en" sz="1800">
                <a:latin typeface="Coming Soon"/>
                <a:ea typeface="Coming Soon"/>
                <a:cs typeface="Coming Soon"/>
                <a:sym typeface="Coming Soon"/>
              </a:rPr>
              <a:t>Meditation Music</a:t>
            </a:r>
          </a:p>
        </p:txBody>
      </p:sp>
      <p:sp>
        <p:nvSpPr>
          <p:cNvPr id="237" name="Shape 237"/>
          <p:cNvSpPr txBox="1"/>
          <p:nvPr/>
        </p:nvSpPr>
        <p:spPr>
          <a:xfrm>
            <a:off x="619425" y="3469600"/>
            <a:ext cx="3072000" cy="941100"/>
          </a:xfrm>
          <a:prstGeom prst="rect">
            <a:avLst/>
          </a:prstGeom>
          <a:solidFill>
            <a:srgbClr val="D9D9D9"/>
          </a:solidFill>
          <a:ln>
            <a:noFill/>
          </a:ln>
        </p:spPr>
        <p:txBody>
          <a:bodyPr lIns="91425" tIns="91425" rIns="91425" bIns="91425" anchor="ctr" anchorCtr="0">
            <a:noAutofit/>
          </a:bodyPr>
          <a:lstStyle/>
          <a:p>
            <a:pPr lvl="0" algn="ctr">
              <a:spcBef>
                <a:spcPts val="0"/>
              </a:spcBef>
              <a:buNone/>
            </a:pPr>
            <a:r>
              <a:rPr lang="en" sz="1800">
                <a:latin typeface="Coming Soon"/>
                <a:ea typeface="Coming Soon"/>
                <a:cs typeface="Coming Soon"/>
                <a:sym typeface="Coming Soon"/>
              </a:rPr>
              <a:t>Breathing Exercises </a:t>
            </a:r>
          </a:p>
        </p:txBody>
      </p:sp>
      <p:sp>
        <p:nvSpPr>
          <p:cNvPr id="238" name="Shape 238"/>
          <p:cNvSpPr txBox="1"/>
          <p:nvPr/>
        </p:nvSpPr>
        <p:spPr>
          <a:xfrm>
            <a:off x="605425" y="4526412"/>
            <a:ext cx="3072000" cy="941100"/>
          </a:xfrm>
          <a:prstGeom prst="rect">
            <a:avLst/>
          </a:prstGeom>
          <a:solidFill>
            <a:srgbClr val="D9D9D9"/>
          </a:solidFill>
          <a:ln>
            <a:noFill/>
          </a:ln>
        </p:spPr>
        <p:txBody>
          <a:bodyPr lIns="91425" tIns="91425" rIns="91425" bIns="91425" anchor="ctr" anchorCtr="0">
            <a:noAutofit/>
          </a:bodyPr>
          <a:lstStyle/>
          <a:p>
            <a:pPr lvl="0" algn="ctr">
              <a:spcBef>
                <a:spcPts val="0"/>
              </a:spcBef>
              <a:buNone/>
            </a:pPr>
            <a:r>
              <a:rPr lang="en" sz="1800">
                <a:latin typeface="Coming Soon"/>
                <a:ea typeface="Coming Soon"/>
                <a:cs typeface="Coming Soon"/>
                <a:sym typeface="Coming Soon"/>
              </a:rPr>
              <a:t>Instrumental Tunes</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On-screen Show (4:3)</PresentationFormat>
  <Paragraphs>64</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Architects Daughter</vt:lpstr>
      <vt:lpstr>Arial</vt:lpstr>
      <vt:lpstr>Roboto</vt:lpstr>
      <vt:lpstr>Righteous</vt:lpstr>
      <vt:lpstr>Crafty Girls</vt:lpstr>
      <vt:lpstr>Calibri</vt:lpstr>
      <vt:lpstr>Coming Soon</vt:lpstr>
      <vt:lpstr>simple-light-2</vt:lpstr>
      <vt:lpstr>Custom Theme</vt:lpstr>
      <vt:lpstr>Autism Networking App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Networking App </dc:title>
  <cp:lastModifiedBy>Brian Donnelly</cp:lastModifiedBy>
  <cp:revision>1</cp:revision>
  <dcterms:modified xsi:type="dcterms:W3CDTF">2017-02-28T19:32:09Z</dcterms:modified>
</cp:coreProperties>
</file>