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0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0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9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9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1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4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1FB6-E46C-4403-AF8A-0B1916421FFC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544B-BFBB-4F94-96C5-4FA6B0683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8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seanrinique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533400"/>
            <a:ext cx="598888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/>
              <a:t>So! You Want </a:t>
            </a:r>
            <a:endParaRPr lang="en-US" sz="6600" dirty="0" smtClean="0"/>
          </a:p>
          <a:p>
            <a:pPr algn="ctr"/>
            <a:r>
              <a:rPr lang="en-US" sz="6600" dirty="0" smtClean="0"/>
              <a:t>to </a:t>
            </a:r>
            <a:r>
              <a:rPr lang="en-US" sz="6600" dirty="0"/>
              <a:t>be an Author?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98" y="2971800"/>
            <a:ext cx="3595688" cy="23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7988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Find an editor and </a:t>
            </a:r>
            <a:r>
              <a:rPr lang="en-US" sz="5400" dirty="0" err="1" smtClean="0"/>
              <a:t>formator</a:t>
            </a:r>
            <a:endParaRPr lang="en-US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216727"/>
            <a:ext cx="8039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 cannot STRESS how important it is for you to find a proficient editor that LOVES</a:t>
            </a:r>
          </a:p>
          <a:p>
            <a:pPr algn="ctr"/>
            <a:r>
              <a:rPr lang="en-US" dirty="0" smtClean="0"/>
              <a:t>what they do!!!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This will save your book from embarrassing feedback and may even turn the reader </a:t>
            </a:r>
          </a:p>
          <a:p>
            <a:pPr algn="ctr"/>
            <a:r>
              <a:rPr lang="en-US" dirty="0" smtClean="0"/>
              <a:t>Off if they have to take on the role as an editor!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5325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atin typeface="Bauhaus 93" pitchFamily="82" charset="0"/>
              </a:rPr>
              <a:t>Promote yourself</a:t>
            </a:r>
            <a:endParaRPr lang="en-US" sz="5400" dirty="0">
              <a:latin typeface="Bauhaus 93" pitchFamily="82" charset="0"/>
            </a:endParaRPr>
          </a:p>
        </p:txBody>
      </p:sp>
      <p:pic>
        <p:nvPicPr>
          <p:cNvPr id="8194" name="Picture 2" descr="C:\Users\lshelton\AppData\Local\Microsoft\Windows\Temporary Internet Files\Content.IE5\KAY39U6W\Fun-Social-Promo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22" y="1676400"/>
            <a:ext cx="4419578" cy="314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981200"/>
            <a:ext cx="61615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 am a huge fan and recipient of </a:t>
            </a:r>
          </a:p>
          <a:p>
            <a:r>
              <a:rPr lang="en-US" dirty="0"/>
              <a:t>s</a:t>
            </a:r>
            <a:r>
              <a:rPr lang="en-US" dirty="0" smtClean="0"/>
              <a:t>elf promotion!! It is not as hard </a:t>
            </a:r>
          </a:p>
          <a:p>
            <a:r>
              <a:rPr lang="en-US" dirty="0"/>
              <a:t>s</a:t>
            </a:r>
            <a:r>
              <a:rPr lang="en-US" dirty="0" smtClean="0"/>
              <a:t>cary as it sounds…</a:t>
            </a:r>
          </a:p>
          <a:p>
            <a:endParaRPr lang="en-US" dirty="0"/>
          </a:p>
          <a:p>
            <a:r>
              <a:rPr lang="en-US" dirty="0" smtClean="0"/>
              <a:t>Ask bloggers, online radio hosts and </a:t>
            </a:r>
          </a:p>
          <a:p>
            <a:r>
              <a:rPr lang="en-US" dirty="0"/>
              <a:t> </a:t>
            </a:r>
            <a:r>
              <a:rPr lang="en-US" dirty="0" smtClean="0"/>
              <a:t>sites that allow you to promote </a:t>
            </a:r>
          </a:p>
          <a:p>
            <a:r>
              <a:rPr lang="en-US" dirty="0"/>
              <a:t>y</a:t>
            </a:r>
            <a:r>
              <a:rPr lang="en-US" dirty="0" smtClean="0"/>
              <a:t>ourself!</a:t>
            </a:r>
          </a:p>
          <a:p>
            <a:endParaRPr lang="en-US" dirty="0"/>
          </a:p>
          <a:p>
            <a:r>
              <a:rPr lang="en-US" dirty="0" smtClean="0"/>
              <a:t>Create a complete Social Media profile</a:t>
            </a:r>
          </a:p>
          <a:p>
            <a:r>
              <a:rPr lang="en-US" dirty="0" smtClean="0"/>
              <a:t>That MATCHES and promote your book non-stop.</a:t>
            </a:r>
          </a:p>
          <a:p>
            <a:endParaRPr lang="en-US" dirty="0"/>
          </a:p>
          <a:p>
            <a:r>
              <a:rPr lang="en-US" dirty="0" smtClean="0"/>
              <a:t>Host a book signing at a 2</a:t>
            </a:r>
            <a:r>
              <a:rPr lang="en-US" baseline="30000" dirty="0" smtClean="0"/>
              <a:t>nd</a:t>
            </a:r>
            <a:r>
              <a:rPr lang="en-US" dirty="0" smtClean="0"/>
              <a:t> and Charles, Starbucks, local library </a:t>
            </a:r>
          </a:p>
          <a:p>
            <a:r>
              <a:rPr lang="en-US" dirty="0" smtClean="0"/>
              <a:t>or anywhere that will allow you to reserve for such occasion.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shelton\AppData\Local\Microsoft\Windows\Temporary Internet Files\Content.IE5\PH1QHHYH\questions-answers-chemical-engineer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6748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shelton\AppData\Local\Microsoft\Windows\Temporary Internet Files\Content.IE5\Q7GMSZRQ\contact-m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69" y="381000"/>
            <a:ext cx="4876800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776225"/>
            <a:ext cx="431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laseanrinique@gmail.com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0243" name="Picture 3" descr="C:\Users\lshelton\AppData\Local\Microsoft\Windows\Temporary Internet Files\Content.IE5\93A5NMT0\Twitter_bird_logo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931863" cy="7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9773" y="564401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laseanrinique</a:t>
            </a:r>
            <a:endParaRPr lang="en-US" dirty="0"/>
          </a:p>
        </p:txBody>
      </p:sp>
      <p:pic>
        <p:nvPicPr>
          <p:cNvPr id="10244" name="Picture 4" descr="C:\Users\lshelton\AppData\Local\Microsoft\Windows\Temporary Internet Files\Content.IE5\93A5NMT0\768px-Facebook_Shiny_Icon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2255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4164" y="569509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LaSean Rinique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shelton\AppData\Local\Microsoft\Windows\Temporary Internet Files\Content.IE5\Q7GMSZRQ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588"/>
            <a:ext cx="9753601" cy="75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5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6934200" cy="5440363"/>
          </a:xfrm>
        </p:spPr>
      </p:pic>
    </p:spTree>
    <p:extLst>
      <p:ext uri="{BB962C8B-B14F-4D97-AF65-F5344CB8AC3E}">
        <p14:creationId xmlns:p14="http://schemas.microsoft.com/office/powerpoint/2010/main" val="218747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platform can you use?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can write as many “blogs” as you wish per day </a:t>
            </a:r>
          </a:p>
          <a:p>
            <a:r>
              <a:rPr lang="en-US" dirty="0" smtClean="0"/>
              <a:t>You can have guest contributors</a:t>
            </a:r>
          </a:p>
          <a:p>
            <a:r>
              <a:rPr lang="en-US" dirty="0" smtClean="0"/>
              <a:t>It can be various topics or subject matter</a:t>
            </a:r>
          </a:p>
          <a:p>
            <a:r>
              <a:rPr lang="en-US" dirty="0" smtClean="0"/>
              <a:t>You can still be viewed as an expert</a:t>
            </a:r>
          </a:p>
          <a:p>
            <a:r>
              <a:rPr lang="en-US" dirty="0" smtClean="0"/>
              <a:t>Inexpensive way to publish works.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be autobiography, biography, self help, fiction, erotica, recipes– pretty much what you want</a:t>
            </a:r>
          </a:p>
          <a:p>
            <a:r>
              <a:rPr lang="en-US" dirty="0" smtClean="0"/>
              <a:t>Online books or printed</a:t>
            </a:r>
          </a:p>
          <a:p>
            <a:r>
              <a:rPr lang="en-US" dirty="0" smtClean="0"/>
              <a:t>Self publish or publishing house</a:t>
            </a:r>
          </a:p>
          <a:p>
            <a:r>
              <a:rPr lang="en-US" dirty="0" smtClean="0"/>
              <a:t>Expensive way to publish</a:t>
            </a:r>
          </a:p>
          <a:p>
            <a:r>
              <a:rPr lang="en-US" dirty="0" smtClean="0"/>
              <a:t>Viewed as an expert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7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Writing a book is one of the most challenging and rewarding things you will ever do. It separates you from the "</a:t>
            </a:r>
            <a:r>
              <a:rPr lang="en-US" dirty="0" err="1"/>
              <a:t>wanters</a:t>
            </a:r>
            <a:r>
              <a:rPr lang="en-US" dirty="0"/>
              <a:t>" and "doers"!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soon be known as an EXPERT in whatever subject matter you choose to write about...best yet, people will pay you to share your expertise!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2091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In this short session, you will learn how to jump into the World of writing and be a standout in your community! </a:t>
            </a:r>
          </a:p>
        </p:txBody>
      </p:sp>
      <p:pic>
        <p:nvPicPr>
          <p:cNvPr id="2050" name="Picture 2" descr="C:\Users\lshelton\AppData\Local\Microsoft\Windows\Temporary Internet Files\Content.IE5\KAY39U6W\googley-eye-birdie-has-question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200275"/>
            <a:ext cx="1878013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091" y="349157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Can I be an author while in school?</a:t>
            </a:r>
          </a:p>
          <a:p>
            <a:r>
              <a:rPr lang="en-US" dirty="0" smtClean="0"/>
              <a:t>What can I write about?</a:t>
            </a:r>
          </a:p>
          <a:p>
            <a:r>
              <a:rPr lang="en-US" dirty="0" smtClean="0"/>
              <a:t>Will anybody CARE if I became an Author?</a:t>
            </a:r>
          </a:p>
          <a:p>
            <a:r>
              <a:rPr lang="en-US" dirty="0" smtClean="0"/>
              <a:t>What types of platforms can I contribute?</a:t>
            </a:r>
          </a:p>
        </p:txBody>
      </p:sp>
    </p:spTree>
    <p:extLst>
      <p:ext uri="{BB962C8B-B14F-4D97-AF65-F5344CB8AC3E}">
        <p14:creationId xmlns:p14="http://schemas.microsoft.com/office/powerpoint/2010/main" val="5964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 a </a:t>
            </a:r>
            <a:r>
              <a:rPr lang="en-US" dirty="0" smtClean="0"/>
              <a:t>Genre!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be your starting point and enable you to develop a concept in your head!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Write the vision, make it clear, make it plain enough for you to follow and upgrade.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Your Characters</a:t>
            </a:r>
          </a:p>
        </p:txBody>
      </p:sp>
      <p:pic>
        <p:nvPicPr>
          <p:cNvPr id="3074" name="Picture 2" descr="C:\Users\lshelton\AppData\Local\Microsoft\Windows\Temporary Internet Files\Content.IE5\93A5NMT0\mm-candy-character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199"/>
            <a:ext cx="638810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57" y="2352879"/>
            <a:ext cx="35981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characters or person of interest</a:t>
            </a:r>
          </a:p>
          <a:p>
            <a:r>
              <a:rPr lang="en-US" dirty="0" smtClean="0"/>
              <a:t>Will drive the book and get your</a:t>
            </a:r>
          </a:p>
          <a:p>
            <a:r>
              <a:rPr lang="en-US" dirty="0" smtClean="0"/>
              <a:t>Readers interested! </a:t>
            </a:r>
          </a:p>
          <a:p>
            <a:endParaRPr lang="en-US" dirty="0"/>
          </a:p>
          <a:p>
            <a:r>
              <a:rPr lang="en-US" dirty="0" smtClean="0"/>
              <a:t>It also gives you a chance to</a:t>
            </a:r>
          </a:p>
          <a:p>
            <a:r>
              <a:rPr lang="en-US" dirty="0" smtClean="0"/>
              <a:t>Bring your words alive!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8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the hardest thing to do for ALL Authors because once you get started it is hard to stop.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Think about what your book is out to do, help, teach, entertain etc…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Then ask yourself a question about the topics, get about 10-15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Then you start putting them into order and that is an easy way to create the chapters.</a:t>
            </a:r>
          </a:p>
          <a:p>
            <a:endParaRPr lang="en-US" dirty="0" smtClean="0"/>
          </a:p>
          <a:p>
            <a:r>
              <a:rPr lang="en-US" dirty="0" smtClean="0"/>
              <a:t>Once you answer the questions with at least 5 answers, you are on the road for your chapters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971800"/>
            <a:ext cx="598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Say I want to write about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 in the Classrooms, I will ask questions</a:t>
            </a:r>
          </a:p>
          <a:p>
            <a:r>
              <a:rPr lang="en-US" dirty="0" smtClean="0"/>
              <a:t>Like: </a:t>
            </a:r>
          </a:p>
          <a:p>
            <a:endParaRPr lang="en-US" dirty="0" smtClean="0"/>
          </a:p>
          <a:p>
            <a:r>
              <a:rPr lang="en-US" dirty="0" smtClean="0"/>
              <a:t>What is 21</a:t>
            </a:r>
            <a:r>
              <a:rPr lang="en-US" baseline="30000" dirty="0" smtClean="0"/>
              <a:t>st</a:t>
            </a:r>
            <a:r>
              <a:rPr lang="en-US" dirty="0" smtClean="0"/>
              <a:t> Century Learning?</a:t>
            </a:r>
          </a:p>
          <a:p>
            <a:r>
              <a:rPr lang="en-US" dirty="0" smtClean="0"/>
              <a:t>Who does it impact?</a:t>
            </a:r>
          </a:p>
          <a:p>
            <a:r>
              <a:rPr lang="en-US" dirty="0" smtClean="0"/>
              <a:t>Is teaching easier?</a:t>
            </a:r>
          </a:p>
          <a:p>
            <a:r>
              <a:rPr lang="en-US" dirty="0" smtClean="0"/>
              <a:t>Can the Students adapt to this dynamic and autonomous change?</a:t>
            </a:r>
          </a:p>
          <a:p>
            <a:endParaRPr lang="en-US" dirty="0"/>
          </a:p>
          <a:p>
            <a:r>
              <a:rPr lang="en-US" dirty="0" smtClean="0"/>
              <a:t>From there, I answer these questions thus giving me content for these questions turned</a:t>
            </a:r>
          </a:p>
          <a:p>
            <a:r>
              <a:rPr lang="en-US" dirty="0" smtClean="0"/>
              <a:t>chapters</a:t>
            </a:r>
            <a:endParaRPr lang="en-US" dirty="0"/>
          </a:p>
        </p:txBody>
      </p:sp>
      <p:pic>
        <p:nvPicPr>
          <p:cNvPr id="5123" name="Picture 3" descr="C:\Users\lshelton\AppData\Local\Microsoft\Windows\Temporary Internet Files\Content.IE5\Q7GMSZRQ\smiley 2 thumbs up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79" y="2590800"/>
            <a:ext cx="3629478" cy="27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and perfect your drafts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28" y="1752600"/>
            <a:ext cx="5164931" cy="28627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is a never-ending process, even once published, you can update your book and label it as an addition!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Make sure you increase your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ord pool and educate yourself</a:t>
            </a:r>
          </a:p>
          <a:p>
            <a:pPr marL="0" indent="0">
              <a:buNone/>
            </a:pPr>
            <a:r>
              <a:rPr lang="en-US" dirty="0" smtClean="0"/>
              <a:t>on proper usage of your new </a:t>
            </a:r>
          </a:p>
          <a:p>
            <a:pPr marL="0" indent="0">
              <a:buNone/>
            </a:pPr>
            <a:r>
              <a:rPr lang="en-US" dirty="0" smtClean="0"/>
              <a:t>found words!!!!</a:t>
            </a:r>
            <a:endParaRPr lang="en-US" dirty="0"/>
          </a:p>
        </p:txBody>
      </p:sp>
      <p:pic>
        <p:nvPicPr>
          <p:cNvPr id="6146" name="Picture 2" descr="C:\Users\lshelton\AppData\Local\Microsoft\Windows\Temporary Internet Files\Content.IE5\93A5NMT0\Latest-Upda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470275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4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616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What platform can you use?</vt:lpstr>
      <vt:lpstr>PowerPoint Presentation</vt:lpstr>
      <vt:lpstr>First…</vt:lpstr>
      <vt:lpstr>PowerPoint Presentation</vt:lpstr>
      <vt:lpstr>Create an outline</vt:lpstr>
      <vt:lpstr>PowerPoint Presentation</vt:lpstr>
      <vt:lpstr>Write and perfect your drafts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Lasean Shelton</dc:creator>
  <cp:lastModifiedBy>Lasean Shelton</cp:lastModifiedBy>
  <cp:revision>5</cp:revision>
  <dcterms:created xsi:type="dcterms:W3CDTF">2017-05-19T18:49:27Z</dcterms:created>
  <dcterms:modified xsi:type="dcterms:W3CDTF">2017-05-19T19:41:59Z</dcterms:modified>
</cp:coreProperties>
</file>