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B83F0-05D1-48D1-8EFB-66B7D1B8068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953A0-7657-45F6-B837-915466108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9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1D38-EB93-428F-9993-3A0BCEED201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08FF-4748-44D7-A7F8-C1EA1865F7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181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39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1D38-EB93-428F-9993-3A0BCEED201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08FF-4748-44D7-A7F8-C1EA1865F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1D38-EB93-428F-9993-3A0BCEED201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08FF-4748-44D7-A7F8-C1EA1865F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7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1D38-EB93-428F-9993-3A0BCEED201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08FF-4748-44D7-A7F8-C1EA1865F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5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1D38-EB93-428F-9993-3A0BCEED201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08FF-4748-44D7-A7F8-C1EA1865F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1D38-EB93-428F-9993-3A0BCEED201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08FF-4748-44D7-A7F8-C1EA1865F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0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1D38-EB93-428F-9993-3A0BCEED201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08FF-4748-44D7-A7F8-C1EA1865F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1D38-EB93-428F-9993-3A0BCEED201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08FF-4748-44D7-A7F8-C1EA1865F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5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1D38-EB93-428F-9993-3A0BCEED201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08FF-4748-44D7-A7F8-C1EA1865F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0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1D38-EB93-428F-9993-3A0BCEED201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08FF-4748-44D7-A7F8-C1EA1865F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2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1D38-EB93-428F-9993-3A0BCEED201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08FF-4748-44D7-A7F8-C1EA1865F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0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B1D38-EB93-428F-9993-3A0BCEED201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08FF-4748-44D7-A7F8-C1EA1865F7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82" r="685" b="2651"/>
          <a:stretch/>
        </p:blipFill>
        <p:spPr>
          <a:xfrm>
            <a:off x="-1" y="5516"/>
            <a:ext cx="5701293" cy="104861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50" y="-19886"/>
            <a:ext cx="12191850" cy="1106905"/>
          </a:xfrm>
          <a:prstGeom prst="rect">
            <a:avLst/>
          </a:prstGeom>
          <a:noFill/>
          <a:ln w="3810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1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367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Medical Service Corps</a:t>
            </a:r>
            <a:br>
              <a:rPr lang="en-US" dirty="0" smtClean="0"/>
            </a:br>
            <a:r>
              <a:rPr lang="en-US" dirty="0" smtClean="0"/>
              <a:t>AOC 67J</a:t>
            </a:r>
            <a:br>
              <a:rPr lang="en-US" dirty="0" smtClean="0"/>
            </a:br>
            <a:r>
              <a:rPr lang="en-US" dirty="0" smtClean="0"/>
              <a:t>Aeromedical Evacuation Officer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8915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Major (ret.) </a:t>
            </a:r>
            <a:r>
              <a:rPr lang="en-US" sz="3200" dirty="0" smtClean="0"/>
              <a:t>Spencer Cash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35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9210"/>
            <a:ext cx="12192000" cy="5593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4947" y="0"/>
            <a:ext cx="6497054" cy="114525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Outline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293" y="1477418"/>
            <a:ext cx="4648202" cy="4351338"/>
          </a:xfrm>
        </p:spPr>
        <p:txBody>
          <a:bodyPr/>
          <a:lstStyle/>
          <a:p>
            <a:r>
              <a:rPr lang="en-US" dirty="0" smtClean="0"/>
              <a:t>MSC Overview</a:t>
            </a:r>
          </a:p>
          <a:p>
            <a:r>
              <a:rPr lang="en-US" dirty="0" smtClean="0"/>
              <a:t>Aeromedical Evacuation</a:t>
            </a:r>
          </a:p>
          <a:p>
            <a:r>
              <a:rPr lang="en-US" dirty="0" smtClean="0"/>
              <a:t>Capabilities </a:t>
            </a:r>
          </a:p>
          <a:p>
            <a:r>
              <a:rPr lang="en-US" dirty="0" smtClean="0"/>
              <a:t>Results</a:t>
            </a:r>
            <a:endParaRPr lang="en-US" dirty="0" smtClean="0"/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35817"/>
            <a:ext cx="6124072" cy="54414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dirty="0" smtClean="0"/>
              <a:t>Administrative Health Services</a:t>
            </a:r>
          </a:p>
          <a:p>
            <a:r>
              <a:rPr lang="en-US" sz="2200" dirty="0" smtClean="0"/>
              <a:t>70A- Healthcare Administrator</a:t>
            </a:r>
          </a:p>
          <a:p>
            <a:r>
              <a:rPr lang="en-US" sz="2200" dirty="0" smtClean="0"/>
              <a:t>70B- Health Services Officer</a:t>
            </a:r>
          </a:p>
          <a:p>
            <a:r>
              <a:rPr lang="en-US" sz="2200" dirty="0" smtClean="0"/>
              <a:t>70C- Health Services Comptroller</a:t>
            </a:r>
          </a:p>
          <a:p>
            <a:r>
              <a:rPr lang="en-US" sz="2200" dirty="0" smtClean="0"/>
              <a:t>70D- Health Services Systems Manager</a:t>
            </a:r>
          </a:p>
          <a:p>
            <a:r>
              <a:rPr lang="en-US" sz="2200" dirty="0" smtClean="0"/>
              <a:t>70E- Patient Administrator</a:t>
            </a:r>
          </a:p>
          <a:p>
            <a:r>
              <a:rPr lang="en-US" sz="2200" dirty="0" smtClean="0"/>
              <a:t>70F- Human Resources Manager</a:t>
            </a:r>
          </a:p>
          <a:p>
            <a:r>
              <a:rPr lang="en-US" sz="2200" dirty="0" smtClean="0"/>
              <a:t>70H- Plans, Operations, Intelligence, Training and Security </a:t>
            </a:r>
          </a:p>
          <a:p>
            <a:r>
              <a:rPr lang="en-US" sz="2200" dirty="0" smtClean="0"/>
              <a:t>70K- Medical Logistics</a:t>
            </a:r>
          </a:p>
          <a:p>
            <a:r>
              <a:rPr lang="en-US" sz="2200" dirty="0" smtClean="0"/>
              <a:t>70K9I- Health Facilities Management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67J- Aeromedical Evacuation</a:t>
            </a:r>
          </a:p>
          <a:p>
            <a:r>
              <a:rPr lang="en-US" sz="2200" dirty="0" smtClean="0"/>
              <a:t>670A- Health Services Maintenance Technician</a:t>
            </a:r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94947" y="0"/>
            <a:ext cx="6497054" cy="114525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MSC AOC’s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24073" y="1135817"/>
            <a:ext cx="5891465" cy="2425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Medical Allied Sciences</a:t>
            </a:r>
          </a:p>
          <a:p>
            <a:r>
              <a:rPr lang="en-US" sz="2200" dirty="0" smtClean="0"/>
              <a:t>71A- Microbiology / Parasitology / Immunology</a:t>
            </a:r>
          </a:p>
          <a:p>
            <a:r>
              <a:rPr lang="en-US" sz="2200" dirty="0" smtClean="0"/>
              <a:t>71B- Biochemistry </a:t>
            </a:r>
          </a:p>
          <a:p>
            <a:r>
              <a:rPr lang="en-US" sz="2200" dirty="0" smtClean="0"/>
              <a:t>71E- Clinical Laboratory</a:t>
            </a:r>
          </a:p>
          <a:p>
            <a:r>
              <a:rPr lang="en-US" sz="2200" dirty="0" smtClean="0"/>
              <a:t>ASI 8T- Blood Bank Officer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64179" y="3100977"/>
            <a:ext cx="5891465" cy="1807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Preventative Medicine Services</a:t>
            </a:r>
          </a:p>
          <a:p>
            <a:r>
              <a:rPr lang="en-US" sz="2200" dirty="0" smtClean="0"/>
              <a:t>72A- Nuclear Medical Science</a:t>
            </a:r>
          </a:p>
          <a:p>
            <a:r>
              <a:rPr lang="en-US" sz="2200" dirty="0" smtClean="0"/>
              <a:t>72C- Audiology</a:t>
            </a:r>
          </a:p>
          <a:p>
            <a:r>
              <a:rPr lang="en-US" sz="2200" dirty="0" smtClean="0"/>
              <a:t>72D Environmental Science and Engineering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96263" y="4705184"/>
            <a:ext cx="5891465" cy="2159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Clinical health Sciences</a:t>
            </a:r>
          </a:p>
          <a:p>
            <a:r>
              <a:rPr lang="en-US" sz="2200" dirty="0" smtClean="0"/>
              <a:t>67E- Pharmacy           </a:t>
            </a:r>
          </a:p>
          <a:p>
            <a:r>
              <a:rPr lang="en-US" sz="2200" dirty="0" smtClean="0"/>
              <a:t>67F- Optometry</a:t>
            </a:r>
          </a:p>
          <a:p>
            <a:r>
              <a:rPr lang="en-US" sz="2200" dirty="0" smtClean="0"/>
              <a:t>67G- Podiatry</a:t>
            </a:r>
          </a:p>
          <a:p>
            <a:r>
              <a:rPr lang="en-US" sz="2200" dirty="0" smtClean="0"/>
              <a:t>73A- Social Work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43474" y="4697167"/>
            <a:ext cx="3264570" cy="2159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200" b="1" dirty="0" smtClean="0"/>
          </a:p>
          <a:p>
            <a:r>
              <a:rPr lang="en-US" sz="2200" dirty="0" smtClean="0"/>
              <a:t>73B- Clinical Psychology           </a:t>
            </a:r>
          </a:p>
          <a:p>
            <a:r>
              <a:rPr lang="en-US" sz="2200" dirty="0" smtClean="0"/>
              <a:t>71F- Research Psychology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1805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94947" y="0"/>
            <a:ext cx="6497054" cy="114525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What we do</a:t>
            </a:r>
            <a:endParaRPr lang="en-US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54904" y="1113168"/>
            <a:ext cx="8005011" cy="5736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113168"/>
            <a:ext cx="4154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When your having the worst day of your life, we are there to make sure it is not your last.</a:t>
            </a:r>
          </a:p>
          <a:p>
            <a:endParaRPr lang="en-US" sz="1400" b="1" dirty="0" smtClean="0"/>
          </a:p>
          <a:p>
            <a:r>
              <a:rPr lang="en-US" sz="3000" b="1" dirty="0" smtClean="0"/>
              <a:t>D</a:t>
            </a:r>
            <a:r>
              <a:rPr lang="en-US" sz="3000" dirty="0" smtClean="0"/>
              <a:t>edicated</a:t>
            </a:r>
          </a:p>
          <a:p>
            <a:r>
              <a:rPr lang="en-US" sz="3000" b="1" dirty="0" smtClean="0"/>
              <a:t> U</a:t>
            </a:r>
            <a:r>
              <a:rPr lang="en-US" sz="3000" dirty="0" smtClean="0"/>
              <a:t>nhesitating </a:t>
            </a:r>
          </a:p>
          <a:p>
            <a:r>
              <a:rPr lang="en-US" sz="3000" b="1" dirty="0"/>
              <a:t> </a:t>
            </a:r>
            <a:r>
              <a:rPr lang="en-US" sz="3000" b="1" dirty="0" smtClean="0"/>
              <a:t> S</a:t>
            </a:r>
            <a:r>
              <a:rPr lang="en-US" sz="3000" dirty="0" smtClean="0"/>
              <a:t>upport </a:t>
            </a:r>
          </a:p>
          <a:p>
            <a:r>
              <a:rPr lang="en-US" sz="3000" b="1" dirty="0"/>
              <a:t> </a:t>
            </a:r>
            <a:r>
              <a:rPr lang="en-US" sz="3000" b="1" dirty="0" smtClean="0"/>
              <a:t>  T</a:t>
            </a:r>
            <a:r>
              <a:rPr lang="en-US" sz="3000" dirty="0" smtClean="0"/>
              <a:t>o</a:t>
            </a:r>
          </a:p>
          <a:p>
            <a:r>
              <a:rPr lang="en-US" sz="3000" b="1" dirty="0"/>
              <a:t> </a:t>
            </a:r>
            <a:r>
              <a:rPr lang="en-US" sz="3000" b="1" dirty="0" smtClean="0"/>
              <a:t>   O</a:t>
            </a:r>
            <a:r>
              <a:rPr lang="en-US" sz="3000" dirty="0" smtClean="0"/>
              <a:t>ur </a:t>
            </a:r>
          </a:p>
          <a:p>
            <a:r>
              <a:rPr lang="en-US" sz="3000" b="1" dirty="0"/>
              <a:t> </a:t>
            </a:r>
            <a:r>
              <a:rPr lang="en-US" sz="3000" b="1" dirty="0" smtClean="0"/>
              <a:t>    F</a:t>
            </a:r>
            <a:r>
              <a:rPr lang="en-US" sz="3000" dirty="0" smtClean="0"/>
              <a:t>ighting </a:t>
            </a:r>
          </a:p>
          <a:p>
            <a:r>
              <a:rPr lang="en-US" sz="3000" b="1" dirty="0"/>
              <a:t> </a:t>
            </a:r>
            <a:r>
              <a:rPr lang="en-US" sz="3000" b="1" dirty="0" smtClean="0"/>
              <a:t>     F</a:t>
            </a:r>
            <a:r>
              <a:rPr lang="en-US" sz="3000" dirty="0" smtClean="0"/>
              <a:t>orces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021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63" y="1937919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68" y="1129991"/>
            <a:ext cx="10250905" cy="55789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94947" y="0"/>
            <a:ext cx="6497054" cy="114525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Results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916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6" y="1456656"/>
            <a:ext cx="654518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8</a:t>
            </a:r>
            <a:r>
              <a:rPr lang="en-US" b="1" baseline="30000" dirty="0" smtClean="0"/>
              <a:t>th</a:t>
            </a:r>
            <a:r>
              <a:rPr lang="en-US" b="1" dirty="0" smtClean="0"/>
              <a:t> Army Medical Evacuation Officer</a:t>
            </a:r>
          </a:p>
          <a:p>
            <a:r>
              <a:rPr lang="en-US" dirty="0" smtClean="0"/>
              <a:t>Advisor to the Surgeon</a:t>
            </a:r>
          </a:p>
          <a:p>
            <a:r>
              <a:rPr lang="en-US" dirty="0" smtClean="0"/>
              <a:t>Theater Evacuation Plan</a:t>
            </a:r>
          </a:p>
          <a:p>
            <a:r>
              <a:rPr lang="en-US" dirty="0" smtClean="0"/>
              <a:t>Patient Evacuation Coordination Cell </a:t>
            </a:r>
          </a:p>
          <a:p>
            <a:r>
              <a:rPr lang="en-US" dirty="0" smtClean="0"/>
              <a:t>Liaison to ROK Military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37" y="1111208"/>
            <a:ext cx="5358063" cy="574000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94947" y="0"/>
            <a:ext cx="6497054" cy="114525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Current Assignment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797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/>
          </a:p>
          <a:p>
            <a:pPr marL="0" indent="0" algn="ctr">
              <a:buNone/>
            </a:pPr>
            <a:r>
              <a:rPr lang="en-US" sz="6000" b="1" dirty="0" smtClean="0"/>
              <a:t>Questions?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455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181</Words>
  <Application>Microsoft Office PowerPoint</Application>
  <PresentationFormat>Widescreen</PresentationFormat>
  <Paragraphs>60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Medical Service Corps AOC 67J Aeromedical Evacuation Officer</vt:lpstr>
      <vt:lpstr>Outline</vt:lpstr>
      <vt:lpstr>MSC AOC’s</vt:lpstr>
      <vt:lpstr>What we do</vt:lpstr>
      <vt:lpstr>PowerPoint Presentation</vt:lpstr>
      <vt:lpstr>Results</vt:lpstr>
      <vt:lpstr>Current Assignment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Medical Service Corps AOC 67J Aeromedical Evacuation Officer</dc:title>
  <dc:creator>Spencer</dc:creator>
  <cp:lastModifiedBy>Spencer</cp:lastModifiedBy>
  <cp:revision>26</cp:revision>
  <dcterms:created xsi:type="dcterms:W3CDTF">2017-09-06T01:10:12Z</dcterms:created>
  <dcterms:modified xsi:type="dcterms:W3CDTF">2021-05-26T19:40:26Z</dcterms:modified>
</cp:coreProperties>
</file>