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5" r:id="rId4"/>
  </p:sldMasterIdLst>
  <p:notesMasterIdLst>
    <p:notesMasterId r:id="rId24"/>
  </p:notesMasterIdLst>
  <p:handoutMasterIdLst>
    <p:handoutMasterId r:id="rId25"/>
  </p:handoutMasterIdLst>
  <p:sldIdLst>
    <p:sldId id="288" r:id="rId5"/>
    <p:sldId id="292" r:id="rId6"/>
    <p:sldId id="307" r:id="rId7"/>
    <p:sldId id="297" r:id="rId8"/>
    <p:sldId id="296" r:id="rId9"/>
    <p:sldId id="294" r:id="rId10"/>
    <p:sldId id="303" r:id="rId11"/>
    <p:sldId id="304" r:id="rId12"/>
    <p:sldId id="298" r:id="rId13"/>
    <p:sldId id="311" r:id="rId14"/>
    <p:sldId id="310" r:id="rId15"/>
    <p:sldId id="308" r:id="rId16"/>
    <p:sldId id="309" r:id="rId17"/>
    <p:sldId id="290" r:id="rId18"/>
    <p:sldId id="267" r:id="rId19"/>
    <p:sldId id="289" r:id="rId20"/>
    <p:sldId id="302" r:id="rId21"/>
    <p:sldId id="299" r:id="rId22"/>
    <p:sldId id="30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840" userDrawn="1">
          <p15:clr>
            <a:srgbClr val="A4A3A4"/>
          </p15:clr>
        </p15:guide>
        <p15:guide id="4" pos="80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00"/>
    <a:srgbClr val="AF6666"/>
    <a:srgbClr val="3D8C41"/>
    <a:srgbClr val="32A1A6"/>
    <a:srgbClr val="EBEBDD"/>
    <a:srgbClr val="4D4D4D"/>
    <a:srgbClr val="006F83"/>
    <a:srgbClr val="DED8A4"/>
    <a:srgbClr val="969959"/>
    <a:srgbClr val="98D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58" autoAdjust="0"/>
    <p:restoredTop sz="94315" autoAdjust="0"/>
  </p:normalViewPr>
  <p:slideViewPr>
    <p:cSldViewPr snapToGrid="0" showGuides="1">
      <p:cViewPr varScale="1">
        <p:scale>
          <a:sx n="98" d="100"/>
          <a:sy n="98" d="100"/>
        </p:scale>
        <p:origin x="108" y="468"/>
      </p:cViewPr>
      <p:guideLst>
        <p:guide orient="horz" pos="2160"/>
        <p:guide pos="3840"/>
        <p:guide pos="801"/>
      </p:guideLst>
    </p:cSldViewPr>
  </p:slideViewPr>
  <p:outlineViewPr>
    <p:cViewPr>
      <p:scale>
        <a:sx n="33" d="100"/>
        <a:sy n="33" d="100"/>
      </p:scale>
      <p:origin x="0" y="-1027"/>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A893C-C2BC-46A2-A4B6-3935EBB5D5B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7DB4D27-557A-43CB-85F4-22B43FFD329B}">
      <dgm:prSet phldrT="[Text]"/>
      <dgm:spPr/>
      <dgm:t>
        <a:bodyPr/>
        <a:lstStyle/>
        <a:p>
          <a:r>
            <a:rPr lang="en-US" dirty="0" smtClean="0"/>
            <a:t>Mutual Funds</a:t>
          </a:r>
          <a:endParaRPr lang="en-US" dirty="0"/>
        </a:p>
      </dgm:t>
    </dgm:pt>
    <dgm:pt modelId="{211B8F0B-262C-480A-8AE1-A4A0A9457289}" type="parTrans" cxnId="{F9E2305E-D252-4B3E-8163-47A41604FD4C}">
      <dgm:prSet/>
      <dgm:spPr/>
      <dgm:t>
        <a:bodyPr/>
        <a:lstStyle/>
        <a:p>
          <a:endParaRPr lang="en-US"/>
        </a:p>
      </dgm:t>
    </dgm:pt>
    <dgm:pt modelId="{50B54A94-B0AD-42B4-BF8E-E836EEE3E125}" type="sibTrans" cxnId="{F9E2305E-D252-4B3E-8163-47A41604FD4C}">
      <dgm:prSet/>
      <dgm:spPr/>
      <dgm:t>
        <a:bodyPr/>
        <a:lstStyle/>
        <a:p>
          <a:endParaRPr lang="en-US"/>
        </a:p>
      </dgm:t>
    </dgm:pt>
    <dgm:pt modelId="{9A35C94D-01D9-4740-8D0E-70CF0D3DBE33}">
      <dgm:prSet phldrT="[Text]"/>
      <dgm:spPr/>
      <dgm:t>
        <a:bodyPr/>
        <a:lstStyle/>
        <a:p>
          <a:r>
            <a:rPr lang="en-US" dirty="0" smtClean="0"/>
            <a:t>Many Types and Styles</a:t>
          </a:r>
          <a:endParaRPr lang="en-US" dirty="0"/>
        </a:p>
      </dgm:t>
    </dgm:pt>
    <dgm:pt modelId="{287DF148-BEEC-49FA-8F36-FACB47ADA0A1}" type="parTrans" cxnId="{ADCF515C-2E12-4D5D-86E5-D20A363237E6}">
      <dgm:prSet/>
      <dgm:spPr/>
      <dgm:t>
        <a:bodyPr/>
        <a:lstStyle/>
        <a:p>
          <a:endParaRPr lang="en-US"/>
        </a:p>
      </dgm:t>
    </dgm:pt>
    <dgm:pt modelId="{FB9A8798-5623-44FE-BDCF-E743F045A581}" type="sibTrans" cxnId="{ADCF515C-2E12-4D5D-86E5-D20A363237E6}">
      <dgm:prSet/>
      <dgm:spPr/>
      <dgm:t>
        <a:bodyPr/>
        <a:lstStyle/>
        <a:p>
          <a:endParaRPr lang="en-US"/>
        </a:p>
      </dgm:t>
    </dgm:pt>
    <dgm:pt modelId="{2E541320-5718-4C96-8523-56C8F1EA8B98}">
      <dgm:prSet phldrT="[Text]"/>
      <dgm:spPr/>
      <dgm:t>
        <a:bodyPr/>
        <a:lstStyle/>
        <a:p>
          <a:r>
            <a:rPr lang="en-US" dirty="0" smtClean="0"/>
            <a:t>Provide Diversification</a:t>
          </a:r>
          <a:endParaRPr lang="en-US" dirty="0"/>
        </a:p>
      </dgm:t>
    </dgm:pt>
    <dgm:pt modelId="{E761B7F8-960C-4729-96E3-9B4594DC2D65}" type="parTrans" cxnId="{EB2CAD66-5D92-4AD6-A4D9-45C3D80F2FD5}">
      <dgm:prSet/>
      <dgm:spPr/>
      <dgm:t>
        <a:bodyPr/>
        <a:lstStyle/>
        <a:p>
          <a:endParaRPr lang="en-US"/>
        </a:p>
      </dgm:t>
    </dgm:pt>
    <dgm:pt modelId="{23218E6A-5706-4606-AA75-BE21BEA4DC83}" type="sibTrans" cxnId="{EB2CAD66-5D92-4AD6-A4D9-45C3D80F2FD5}">
      <dgm:prSet/>
      <dgm:spPr/>
      <dgm:t>
        <a:bodyPr/>
        <a:lstStyle/>
        <a:p>
          <a:endParaRPr lang="en-US"/>
        </a:p>
      </dgm:t>
    </dgm:pt>
    <dgm:pt modelId="{BDC3FBBF-5020-440A-8CB8-D21842286D19}">
      <dgm:prSet phldrT="[Text]"/>
      <dgm:spPr/>
      <dgm:t>
        <a:bodyPr/>
        <a:lstStyle/>
        <a:p>
          <a:r>
            <a:rPr lang="en-US" dirty="0" smtClean="0"/>
            <a:t>Index Funds</a:t>
          </a:r>
          <a:endParaRPr lang="en-US" dirty="0"/>
        </a:p>
      </dgm:t>
    </dgm:pt>
    <dgm:pt modelId="{08324D7E-B724-4422-8753-56B8FA6D213F}" type="parTrans" cxnId="{9E5077DC-97E3-4EA8-A04C-40C58086D6F5}">
      <dgm:prSet/>
      <dgm:spPr/>
      <dgm:t>
        <a:bodyPr/>
        <a:lstStyle/>
        <a:p>
          <a:endParaRPr lang="en-US"/>
        </a:p>
      </dgm:t>
    </dgm:pt>
    <dgm:pt modelId="{01A5D490-E3E1-4A3F-AECA-BE8E5049710D}" type="sibTrans" cxnId="{9E5077DC-97E3-4EA8-A04C-40C58086D6F5}">
      <dgm:prSet/>
      <dgm:spPr/>
      <dgm:t>
        <a:bodyPr/>
        <a:lstStyle/>
        <a:p>
          <a:endParaRPr lang="en-US"/>
        </a:p>
      </dgm:t>
    </dgm:pt>
    <dgm:pt modelId="{575B0900-5671-4736-B848-EA8760ECC83C}">
      <dgm:prSet phldrT="[Text]"/>
      <dgm:spPr/>
      <dgm:t>
        <a:bodyPr/>
        <a:lstStyle/>
        <a:p>
          <a:r>
            <a:rPr lang="en-US" dirty="0" smtClean="0"/>
            <a:t>Low Fees</a:t>
          </a:r>
          <a:endParaRPr lang="en-US" dirty="0"/>
        </a:p>
      </dgm:t>
    </dgm:pt>
    <dgm:pt modelId="{43B1FE2E-CF0B-4ECC-855C-3C5DED26DBAF}" type="parTrans" cxnId="{F53D6B97-7A10-4EC1-B6B5-2B68B2F35800}">
      <dgm:prSet/>
      <dgm:spPr/>
      <dgm:t>
        <a:bodyPr/>
        <a:lstStyle/>
        <a:p>
          <a:endParaRPr lang="en-US"/>
        </a:p>
      </dgm:t>
    </dgm:pt>
    <dgm:pt modelId="{E6EC72B5-5DC6-4030-9AC2-E4CD46ECDFEF}" type="sibTrans" cxnId="{F53D6B97-7A10-4EC1-B6B5-2B68B2F35800}">
      <dgm:prSet/>
      <dgm:spPr/>
      <dgm:t>
        <a:bodyPr/>
        <a:lstStyle/>
        <a:p>
          <a:endParaRPr lang="en-US"/>
        </a:p>
      </dgm:t>
    </dgm:pt>
    <dgm:pt modelId="{445F92E6-A2AD-40DE-8D91-A55247C959B2}">
      <dgm:prSet phldrT="[Text]"/>
      <dgm:spPr/>
      <dgm:t>
        <a:bodyPr/>
        <a:lstStyle/>
        <a:p>
          <a:r>
            <a:rPr lang="en-US" dirty="0" smtClean="0"/>
            <a:t>Broad Market Exposure</a:t>
          </a:r>
          <a:endParaRPr lang="en-US" dirty="0"/>
        </a:p>
      </dgm:t>
    </dgm:pt>
    <dgm:pt modelId="{8B69C6F0-A4EA-4BBD-9A49-5B897C5101AC}" type="parTrans" cxnId="{8CE30385-4353-4A3B-9851-0A7BAD24B9CA}">
      <dgm:prSet/>
      <dgm:spPr/>
      <dgm:t>
        <a:bodyPr/>
        <a:lstStyle/>
        <a:p>
          <a:endParaRPr lang="en-US"/>
        </a:p>
      </dgm:t>
    </dgm:pt>
    <dgm:pt modelId="{B94F3475-357A-443F-9911-32303F21379C}" type="sibTrans" cxnId="{8CE30385-4353-4A3B-9851-0A7BAD24B9CA}">
      <dgm:prSet/>
      <dgm:spPr/>
      <dgm:t>
        <a:bodyPr/>
        <a:lstStyle/>
        <a:p>
          <a:endParaRPr lang="en-US"/>
        </a:p>
      </dgm:t>
    </dgm:pt>
    <dgm:pt modelId="{BD02408C-2ED7-4FAF-B14E-C25BABD59C7F}" type="pres">
      <dgm:prSet presAssocID="{F62A893C-C2BC-46A2-A4B6-3935EBB5D5BC}" presName="diagram" presStyleCnt="0">
        <dgm:presLayoutVars>
          <dgm:chPref val="1"/>
          <dgm:dir/>
          <dgm:animOne val="branch"/>
          <dgm:animLvl val="lvl"/>
          <dgm:resizeHandles/>
        </dgm:presLayoutVars>
      </dgm:prSet>
      <dgm:spPr/>
      <dgm:t>
        <a:bodyPr/>
        <a:lstStyle/>
        <a:p>
          <a:endParaRPr lang="en-US"/>
        </a:p>
      </dgm:t>
    </dgm:pt>
    <dgm:pt modelId="{61B5BAB8-11BA-4993-9CB3-E13BF382F279}" type="pres">
      <dgm:prSet presAssocID="{B7DB4D27-557A-43CB-85F4-22B43FFD329B}" presName="root" presStyleCnt="0"/>
      <dgm:spPr/>
    </dgm:pt>
    <dgm:pt modelId="{ECA02DF6-994D-4EE5-A557-CE8BE320DE07}" type="pres">
      <dgm:prSet presAssocID="{B7DB4D27-557A-43CB-85F4-22B43FFD329B}" presName="rootComposite" presStyleCnt="0"/>
      <dgm:spPr/>
    </dgm:pt>
    <dgm:pt modelId="{1ABBFA13-E76C-465F-BC45-AA73B24A5E30}" type="pres">
      <dgm:prSet presAssocID="{B7DB4D27-557A-43CB-85F4-22B43FFD329B}" presName="rootText" presStyleLbl="node1" presStyleIdx="0" presStyleCnt="2"/>
      <dgm:spPr/>
      <dgm:t>
        <a:bodyPr/>
        <a:lstStyle/>
        <a:p>
          <a:endParaRPr lang="en-US"/>
        </a:p>
      </dgm:t>
    </dgm:pt>
    <dgm:pt modelId="{C137BEF2-8E5F-4382-A207-D883A0342034}" type="pres">
      <dgm:prSet presAssocID="{B7DB4D27-557A-43CB-85F4-22B43FFD329B}" presName="rootConnector" presStyleLbl="node1" presStyleIdx="0" presStyleCnt="2"/>
      <dgm:spPr/>
      <dgm:t>
        <a:bodyPr/>
        <a:lstStyle/>
        <a:p>
          <a:endParaRPr lang="en-US"/>
        </a:p>
      </dgm:t>
    </dgm:pt>
    <dgm:pt modelId="{C2CED54D-834D-4705-B90B-ACFA80D3148C}" type="pres">
      <dgm:prSet presAssocID="{B7DB4D27-557A-43CB-85F4-22B43FFD329B}" presName="childShape" presStyleCnt="0"/>
      <dgm:spPr/>
    </dgm:pt>
    <dgm:pt modelId="{FEB00533-2ADC-4671-811B-ABEB59E966AA}" type="pres">
      <dgm:prSet presAssocID="{287DF148-BEEC-49FA-8F36-FACB47ADA0A1}" presName="Name13" presStyleLbl="parChTrans1D2" presStyleIdx="0" presStyleCnt="4"/>
      <dgm:spPr/>
      <dgm:t>
        <a:bodyPr/>
        <a:lstStyle/>
        <a:p>
          <a:endParaRPr lang="en-US"/>
        </a:p>
      </dgm:t>
    </dgm:pt>
    <dgm:pt modelId="{EB758A9B-4E48-4869-8049-70BE99C280C9}" type="pres">
      <dgm:prSet presAssocID="{9A35C94D-01D9-4740-8D0E-70CF0D3DBE33}" presName="childText" presStyleLbl="bgAcc1" presStyleIdx="0" presStyleCnt="4">
        <dgm:presLayoutVars>
          <dgm:bulletEnabled val="1"/>
        </dgm:presLayoutVars>
      </dgm:prSet>
      <dgm:spPr/>
      <dgm:t>
        <a:bodyPr/>
        <a:lstStyle/>
        <a:p>
          <a:endParaRPr lang="en-US"/>
        </a:p>
      </dgm:t>
    </dgm:pt>
    <dgm:pt modelId="{709CA5EB-1C5B-4FD4-BD63-A1AE34B89AC3}" type="pres">
      <dgm:prSet presAssocID="{E761B7F8-960C-4729-96E3-9B4594DC2D65}" presName="Name13" presStyleLbl="parChTrans1D2" presStyleIdx="1" presStyleCnt="4"/>
      <dgm:spPr/>
      <dgm:t>
        <a:bodyPr/>
        <a:lstStyle/>
        <a:p>
          <a:endParaRPr lang="en-US"/>
        </a:p>
      </dgm:t>
    </dgm:pt>
    <dgm:pt modelId="{BF3A16A6-6434-4B64-92E8-6D742566DE7F}" type="pres">
      <dgm:prSet presAssocID="{2E541320-5718-4C96-8523-56C8F1EA8B98}" presName="childText" presStyleLbl="bgAcc1" presStyleIdx="1" presStyleCnt="4">
        <dgm:presLayoutVars>
          <dgm:bulletEnabled val="1"/>
        </dgm:presLayoutVars>
      </dgm:prSet>
      <dgm:spPr/>
      <dgm:t>
        <a:bodyPr/>
        <a:lstStyle/>
        <a:p>
          <a:endParaRPr lang="en-US"/>
        </a:p>
      </dgm:t>
    </dgm:pt>
    <dgm:pt modelId="{4CA4B520-A69C-4E7C-A09C-2D2E6F53BCFC}" type="pres">
      <dgm:prSet presAssocID="{BDC3FBBF-5020-440A-8CB8-D21842286D19}" presName="root" presStyleCnt="0"/>
      <dgm:spPr/>
    </dgm:pt>
    <dgm:pt modelId="{07056834-F84D-4ADD-80DF-833F09AFC04A}" type="pres">
      <dgm:prSet presAssocID="{BDC3FBBF-5020-440A-8CB8-D21842286D19}" presName="rootComposite" presStyleCnt="0"/>
      <dgm:spPr/>
    </dgm:pt>
    <dgm:pt modelId="{2BF9BA25-0186-4B69-B688-9CC3D01C2E70}" type="pres">
      <dgm:prSet presAssocID="{BDC3FBBF-5020-440A-8CB8-D21842286D19}" presName="rootText" presStyleLbl="node1" presStyleIdx="1" presStyleCnt="2"/>
      <dgm:spPr/>
      <dgm:t>
        <a:bodyPr/>
        <a:lstStyle/>
        <a:p>
          <a:endParaRPr lang="en-US"/>
        </a:p>
      </dgm:t>
    </dgm:pt>
    <dgm:pt modelId="{BBCB3B8D-951E-467F-B4A2-60B129BA98AD}" type="pres">
      <dgm:prSet presAssocID="{BDC3FBBF-5020-440A-8CB8-D21842286D19}" presName="rootConnector" presStyleLbl="node1" presStyleIdx="1" presStyleCnt="2"/>
      <dgm:spPr/>
      <dgm:t>
        <a:bodyPr/>
        <a:lstStyle/>
        <a:p>
          <a:endParaRPr lang="en-US"/>
        </a:p>
      </dgm:t>
    </dgm:pt>
    <dgm:pt modelId="{A3807605-0A1F-4D3F-97C5-10B7535A2839}" type="pres">
      <dgm:prSet presAssocID="{BDC3FBBF-5020-440A-8CB8-D21842286D19}" presName="childShape" presStyleCnt="0"/>
      <dgm:spPr/>
    </dgm:pt>
    <dgm:pt modelId="{06161597-B0A7-4052-8719-0AAF5F7987F4}" type="pres">
      <dgm:prSet presAssocID="{43B1FE2E-CF0B-4ECC-855C-3C5DED26DBAF}" presName="Name13" presStyleLbl="parChTrans1D2" presStyleIdx="2" presStyleCnt="4"/>
      <dgm:spPr/>
      <dgm:t>
        <a:bodyPr/>
        <a:lstStyle/>
        <a:p>
          <a:endParaRPr lang="en-US"/>
        </a:p>
      </dgm:t>
    </dgm:pt>
    <dgm:pt modelId="{81B2B2CB-7951-43C9-A7A0-EB49ABC37121}" type="pres">
      <dgm:prSet presAssocID="{575B0900-5671-4736-B848-EA8760ECC83C}" presName="childText" presStyleLbl="bgAcc1" presStyleIdx="2" presStyleCnt="4">
        <dgm:presLayoutVars>
          <dgm:bulletEnabled val="1"/>
        </dgm:presLayoutVars>
      </dgm:prSet>
      <dgm:spPr/>
      <dgm:t>
        <a:bodyPr/>
        <a:lstStyle/>
        <a:p>
          <a:endParaRPr lang="en-US"/>
        </a:p>
      </dgm:t>
    </dgm:pt>
    <dgm:pt modelId="{1A102E7C-E0AB-44DA-BE0D-60BCC0323B6F}" type="pres">
      <dgm:prSet presAssocID="{8B69C6F0-A4EA-4BBD-9A49-5B897C5101AC}" presName="Name13" presStyleLbl="parChTrans1D2" presStyleIdx="3" presStyleCnt="4"/>
      <dgm:spPr/>
      <dgm:t>
        <a:bodyPr/>
        <a:lstStyle/>
        <a:p>
          <a:endParaRPr lang="en-US"/>
        </a:p>
      </dgm:t>
    </dgm:pt>
    <dgm:pt modelId="{ECCBD9D3-2178-4D3C-912A-521F97A075AE}" type="pres">
      <dgm:prSet presAssocID="{445F92E6-A2AD-40DE-8D91-A55247C959B2}" presName="childText" presStyleLbl="bgAcc1" presStyleIdx="3" presStyleCnt="4">
        <dgm:presLayoutVars>
          <dgm:bulletEnabled val="1"/>
        </dgm:presLayoutVars>
      </dgm:prSet>
      <dgm:spPr/>
      <dgm:t>
        <a:bodyPr/>
        <a:lstStyle/>
        <a:p>
          <a:endParaRPr lang="en-US"/>
        </a:p>
      </dgm:t>
    </dgm:pt>
  </dgm:ptLst>
  <dgm:cxnLst>
    <dgm:cxn modelId="{F53D6B97-7A10-4EC1-B6B5-2B68B2F35800}" srcId="{BDC3FBBF-5020-440A-8CB8-D21842286D19}" destId="{575B0900-5671-4736-B848-EA8760ECC83C}" srcOrd="0" destOrd="0" parTransId="{43B1FE2E-CF0B-4ECC-855C-3C5DED26DBAF}" sibTransId="{E6EC72B5-5DC6-4030-9AC2-E4CD46ECDFEF}"/>
    <dgm:cxn modelId="{36B8ED96-FEE2-4C69-8AD8-3DCD4BEF4881}" type="presOf" srcId="{F62A893C-C2BC-46A2-A4B6-3935EBB5D5BC}" destId="{BD02408C-2ED7-4FAF-B14E-C25BABD59C7F}" srcOrd="0" destOrd="0" presId="urn:microsoft.com/office/officeart/2005/8/layout/hierarchy3"/>
    <dgm:cxn modelId="{927BE6E7-DFA7-4F61-AD6F-2BF914F86557}" type="presOf" srcId="{E761B7F8-960C-4729-96E3-9B4594DC2D65}" destId="{709CA5EB-1C5B-4FD4-BD63-A1AE34B89AC3}" srcOrd="0" destOrd="0" presId="urn:microsoft.com/office/officeart/2005/8/layout/hierarchy3"/>
    <dgm:cxn modelId="{F9E2305E-D252-4B3E-8163-47A41604FD4C}" srcId="{F62A893C-C2BC-46A2-A4B6-3935EBB5D5BC}" destId="{B7DB4D27-557A-43CB-85F4-22B43FFD329B}" srcOrd="0" destOrd="0" parTransId="{211B8F0B-262C-480A-8AE1-A4A0A9457289}" sibTransId="{50B54A94-B0AD-42B4-BF8E-E836EEE3E125}"/>
    <dgm:cxn modelId="{E9ED5758-3EDC-4FBB-9088-F16456044B31}" type="presOf" srcId="{445F92E6-A2AD-40DE-8D91-A55247C959B2}" destId="{ECCBD9D3-2178-4D3C-912A-521F97A075AE}" srcOrd="0" destOrd="0" presId="urn:microsoft.com/office/officeart/2005/8/layout/hierarchy3"/>
    <dgm:cxn modelId="{8CE30385-4353-4A3B-9851-0A7BAD24B9CA}" srcId="{BDC3FBBF-5020-440A-8CB8-D21842286D19}" destId="{445F92E6-A2AD-40DE-8D91-A55247C959B2}" srcOrd="1" destOrd="0" parTransId="{8B69C6F0-A4EA-4BBD-9A49-5B897C5101AC}" sibTransId="{B94F3475-357A-443F-9911-32303F21379C}"/>
    <dgm:cxn modelId="{D4E39B8F-9980-4189-A4BF-7CED6B50F4DA}" type="presOf" srcId="{9A35C94D-01D9-4740-8D0E-70CF0D3DBE33}" destId="{EB758A9B-4E48-4869-8049-70BE99C280C9}" srcOrd="0" destOrd="0" presId="urn:microsoft.com/office/officeart/2005/8/layout/hierarchy3"/>
    <dgm:cxn modelId="{018D4936-F8EB-44E3-B204-A15DCCEC302A}" type="presOf" srcId="{8B69C6F0-A4EA-4BBD-9A49-5B897C5101AC}" destId="{1A102E7C-E0AB-44DA-BE0D-60BCC0323B6F}" srcOrd="0" destOrd="0" presId="urn:microsoft.com/office/officeart/2005/8/layout/hierarchy3"/>
    <dgm:cxn modelId="{EB2CAD66-5D92-4AD6-A4D9-45C3D80F2FD5}" srcId="{B7DB4D27-557A-43CB-85F4-22B43FFD329B}" destId="{2E541320-5718-4C96-8523-56C8F1EA8B98}" srcOrd="1" destOrd="0" parTransId="{E761B7F8-960C-4729-96E3-9B4594DC2D65}" sibTransId="{23218E6A-5706-4606-AA75-BE21BEA4DC83}"/>
    <dgm:cxn modelId="{2CB5E394-809D-4858-9D29-CDF0C8C25DF4}" type="presOf" srcId="{B7DB4D27-557A-43CB-85F4-22B43FFD329B}" destId="{C137BEF2-8E5F-4382-A207-D883A0342034}" srcOrd="1" destOrd="0" presId="urn:microsoft.com/office/officeart/2005/8/layout/hierarchy3"/>
    <dgm:cxn modelId="{6D4D14F7-CBB4-4CDB-A46A-70947A0042AC}" type="presOf" srcId="{BDC3FBBF-5020-440A-8CB8-D21842286D19}" destId="{2BF9BA25-0186-4B69-B688-9CC3D01C2E70}" srcOrd="0" destOrd="0" presId="urn:microsoft.com/office/officeart/2005/8/layout/hierarchy3"/>
    <dgm:cxn modelId="{32C77C49-1729-4A3C-8AB0-18C0EB74E866}" type="presOf" srcId="{2E541320-5718-4C96-8523-56C8F1EA8B98}" destId="{BF3A16A6-6434-4B64-92E8-6D742566DE7F}" srcOrd="0" destOrd="0" presId="urn:microsoft.com/office/officeart/2005/8/layout/hierarchy3"/>
    <dgm:cxn modelId="{5D8DD028-2A6A-49E0-9EB1-4537B3576F9D}" type="presOf" srcId="{287DF148-BEEC-49FA-8F36-FACB47ADA0A1}" destId="{FEB00533-2ADC-4671-811B-ABEB59E966AA}" srcOrd="0" destOrd="0" presId="urn:microsoft.com/office/officeart/2005/8/layout/hierarchy3"/>
    <dgm:cxn modelId="{5835FB5E-E131-4EF4-913E-C86201ABB960}" type="presOf" srcId="{BDC3FBBF-5020-440A-8CB8-D21842286D19}" destId="{BBCB3B8D-951E-467F-B4A2-60B129BA98AD}" srcOrd="1" destOrd="0" presId="urn:microsoft.com/office/officeart/2005/8/layout/hierarchy3"/>
    <dgm:cxn modelId="{DA5B095C-BE45-4C54-B774-02081C7959A1}" type="presOf" srcId="{575B0900-5671-4736-B848-EA8760ECC83C}" destId="{81B2B2CB-7951-43C9-A7A0-EB49ABC37121}" srcOrd="0" destOrd="0" presId="urn:microsoft.com/office/officeart/2005/8/layout/hierarchy3"/>
    <dgm:cxn modelId="{0E0C3BD5-ABEB-4541-9B54-75D4D63F0970}" type="presOf" srcId="{B7DB4D27-557A-43CB-85F4-22B43FFD329B}" destId="{1ABBFA13-E76C-465F-BC45-AA73B24A5E30}" srcOrd="0" destOrd="0" presId="urn:microsoft.com/office/officeart/2005/8/layout/hierarchy3"/>
    <dgm:cxn modelId="{ADCF515C-2E12-4D5D-86E5-D20A363237E6}" srcId="{B7DB4D27-557A-43CB-85F4-22B43FFD329B}" destId="{9A35C94D-01D9-4740-8D0E-70CF0D3DBE33}" srcOrd="0" destOrd="0" parTransId="{287DF148-BEEC-49FA-8F36-FACB47ADA0A1}" sibTransId="{FB9A8798-5623-44FE-BDCF-E743F045A581}"/>
    <dgm:cxn modelId="{5F962EA4-2DDF-4223-99ED-F9AEC73B914E}" type="presOf" srcId="{43B1FE2E-CF0B-4ECC-855C-3C5DED26DBAF}" destId="{06161597-B0A7-4052-8719-0AAF5F7987F4}" srcOrd="0" destOrd="0" presId="urn:microsoft.com/office/officeart/2005/8/layout/hierarchy3"/>
    <dgm:cxn modelId="{9E5077DC-97E3-4EA8-A04C-40C58086D6F5}" srcId="{F62A893C-C2BC-46A2-A4B6-3935EBB5D5BC}" destId="{BDC3FBBF-5020-440A-8CB8-D21842286D19}" srcOrd="1" destOrd="0" parTransId="{08324D7E-B724-4422-8753-56B8FA6D213F}" sibTransId="{01A5D490-E3E1-4A3F-AECA-BE8E5049710D}"/>
    <dgm:cxn modelId="{3C430C57-C700-4AE7-A7FB-1D76FAD28287}" type="presParOf" srcId="{BD02408C-2ED7-4FAF-B14E-C25BABD59C7F}" destId="{61B5BAB8-11BA-4993-9CB3-E13BF382F279}" srcOrd="0" destOrd="0" presId="urn:microsoft.com/office/officeart/2005/8/layout/hierarchy3"/>
    <dgm:cxn modelId="{5974B31B-889D-48B4-A656-B56F8CD012DB}" type="presParOf" srcId="{61B5BAB8-11BA-4993-9CB3-E13BF382F279}" destId="{ECA02DF6-994D-4EE5-A557-CE8BE320DE07}" srcOrd="0" destOrd="0" presId="urn:microsoft.com/office/officeart/2005/8/layout/hierarchy3"/>
    <dgm:cxn modelId="{31C13A63-F3AB-4857-B6CA-2AFB78C2835F}" type="presParOf" srcId="{ECA02DF6-994D-4EE5-A557-CE8BE320DE07}" destId="{1ABBFA13-E76C-465F-BC45-AA73B24A5E30}" srcOrd="0" destOrd="0" presId="urn:microsoft.com/office/officeart/2005/8/layout/hierarchy3"/>
    <dgm:cxn modelId="{AA9B23AE-061B-4D20-82A8-CE1DB7FFDC9C}" type="presParOf" srcId="{ECA02DF6-994D-4EE5-A557-CE8BE320DE07}" destId="{C137BEF2-8E5F-4382-A207-D883A0342034}" srcOrd="1" destOrd="0" presId="urn:microsoft.com/office/officeart/2005/8/layout/hierarchy3"/>
    <dgm:cxn modelId="{938730E6-CD21-48F2-8E25-DB12FB69BFF6}" type="presParOf" srcId="{61B5BAB8-11BA-4993-9CB3-E13BF382F279}" destId="{C2CED54D-834D-4705-B90B-ACFA80D3148C}" srcOrd="1" destOrd="0" presId="urn:microsoft.com/office/officeart/2005/8/layout/hierarchy3"/>
    <dgm:cxn modelId="{12D88D6B-AE2B-4624-AF7C-FFF17884AB8A}" type="presParOf" srcId="{C2CED54D-834D-4705-B90B-ACFA80D3148C}" destId="{FEB00533-2ADC-4671-811B-ABEB59E966AA}" srcOrd="0" destOrd="0" presId="urn:microsoft.com/office/officeart/2005/8/layout/hierarchy3"/>
    <dgm:cxn modelId="{01977D30-6BCD-45EB-9645-2D7FED29778B}" type="presParOf" srcId="{C2CED54D-834D-4705-B90B-ACFA80D3148C}" destId="{EB758A9B-4E48-4869-8049-70BE99C280C9}" srcOrd="1" destOrd="0" presId="urn:microsoft.com/office/officeart/2005/8/layout/hierarchy3"/>
    <dgm:cxn modelId="{ED1320A2-33A3-40F3-A625-576A4CDBCFB3}" type="presParOf" srcId="{C2CED54D-834D-4705-B90B-ACFA80D3148C}" destId="{709CA5EB-1C5B-4FD4-BD63-A1AE34B89AC3}" srcOrd="2" destOrd="0" presId="urn:microsoft.com/office/officeart/2005/8/layout/hierarchy3"/>
    <dgm:cxn modelId="{8F056410-73AA-4A25-9CA8-CD04C0EA15E1}" type="presParOf" srcId="{C2CED54D-834D-4705-B90B-ACFA80D3148C}" destId="{BF3A16A6-6434-4B64-92E8-6D742566DE7F}" srcOrd="3" destOrd="0" presId="urn:microsoft.com/office/officeart/2005/8/layout/hierarchy3"/>
    <dgm:cxn modelId="{F614C743-6171-4FE3-8220-3AD1D769C444}" type="presParOf" srcId="{BD02408C-2ED7-4FAF-B14E-C25BABD59C7F}" destId="{4CA4B520-A69C-4E7C-A09C-2D2E6F53BCFC}" srcOrd="1" destOrd="0" presId="urn:microsoft.com/office/officeart/2005/8/layout/hierarchy3"/>
    <dgm:cxn modelId="{D5695155-1DB9-42B4-B9F7-0E6FF2998F6A}" type="presParOf" srcId="{4CA4B520-A69C-4E7C-A09C-2D2E6F53BCFC}" destId="{07056834-F84D-4ADD-80DF-833F09AFC04A}" srcOrd="0" destOrd="0" presId="urn:microsoft.com/office/officeart/2005/8/layout/hierarchy3"/>
    <dgm:cxn modelId="{F61F98EB-F6EB-4144-A093-8A2598501D04}" type="presParOf" srcId="{07056834-F84D-4ADD-80DF-833F09AFC04A}" destId="{2BF9BA25-0186-4B69-B688-9CC3D01C2E70}" srcOrd="0" destOrd="0" presId="urn:microsoft.com/office/officeart/2005/8/layout/hierarchy3"/>
    <dgm:cxn modelId="{247E876C-6C90-4DE7-8673-C335631B0461}" type="presParOf" srcId="{07056834-F84D-4ADD-80DF-833F09AFC04A}" destId="{BBCB3B8D-951E-467F-B4A2-60B129BA98AD}" srcOrd="1" destOrd="0" presId="urn:microsoft.com/office/officeart/2005/8/layout/hierarchy3"/>
    <dgm:cxn modelId="{DD5C7063-8274-4758-86F3-794C909E305B}" type="presParOf" srcId="{4CA4B520-A69C-4E7C-A09C-2D2E6F53BCFC}" destId="{A3807605-0A1F-4D3F-97C5-10B7535A2839}" srcOrd="1" destOrd="0" presId="urn:microsoft.com/office/officeart/2005/8/layout/hierarchy3"/>
    <dgm:cxn modelId="{E4FEBA4E-AAF7-449D-94FE-B318D3C64D62}" type="presParOf" srcId="{A3807605-0A1F-4D3F-97C5-10B7535A2839}" destId="{06161597-B0A7-4052-8719-0AAF5F7987F4}" srcOrd="0" destOrd="0" presId="urn:microsoft.com/office/officeart/2005/8/layout/hierarchy3"/>
    <dgm:cxn modelId="{4B48A5A3-ADDA-4A02-93BF-A9872BC65AFF}" type="presParOf" srcId="{A3807605-0A1F-4D3F-97C5-10B7535A2839}" destId="{81B2B2CB-7951-43C9-A7A0-EB49ABC37121}" srcOrd="1" destOrd="0" presId="urn:microsoft.com/office/officeart/2005/8/layout/hierarchy3"/>
    <dgm:cxn modelId="{D2944594-D7A9-4AD0-863D-8081DBDDF825}" type="presParOf" srcId="{A3807605-0A1F-4D3F-97C5-10B7535A2839}" destId="{1A102E7C-E0AB-44DA-BE0D-60BCC0323B6F}" srcOrd="2" destOrd="0" presId="urn:microsoft.com/office/officeart/2005/8/layout/hierarchy3"/>
    <dgm:cxn modelId="{6DC1ECD8-7594-40E9-AA35-FB7CA47BDD95}" type="presParOf" srcId="{A3807605-0A1F-4D3F-97C5-10B7535A2839}" destId="{ECCBD9D3-2178-4D3C-912A-521F97A075A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E0A28F-BB45-4D06-928C-D6AFBF37C2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0A8D7C-5C33-42D0-B4CF-892E763FD97B}">
      <dgm:prSet phldrT="[Text]"/>
      <dgm:spPr/>
      <dgm:t>
        <a:bodyPr/>
        <a:lstStyle/>
        <a:p>
          <a:r>
            <a:rPr lang="en-US" dirty="0" smtClean="0"/>
            <a:t>Value</a:t>
          </a:r>
          <a:endParaRPr lang="en-US" dirty="0"/>
        </a:p>
      </dgm:t>
    </dgm:pt>
    <dgm:pt modelId="{5AA69E3E-1611-4A76-AADA-1A0100B88890}" type="parTrans" cxnId="{BE13A4EC-904A-4C46-B34F-53BBEDA83288}">
      <dgm:prSet/>
      <dgm:spPr/>
      <dgm:t>
        <a:bodyPr/>
        <a:lstStyle/>
        <a:p>
          <a:endParaRPr lang="en-US"/>
        </a:p>
      </dgm:t>
    </dgm:pt>
    <dgm:pt modelId="{546A0389-AB2D-4766-A850-06669C8AB82B}" type="sibTrans" cxnId="{BE13A4EC-904A-4C46-B34F-53BBEDA83288}">
      <dgm:prSet/>
      <dgm:spPr/>
      <dgm:t>
        <a:bodyPr/>
        <a:lstStyle/>
        <a:p>
          <a:endParaRPr lang="en-US"/>
        </a:p>
      </dgm:t>
    </dgm:pt>
    <dgm:pt modelId="{935CD39E-BDAB-414F-A52E-61F577389C91}">
      <dgm:prSet phldrT="[Text]"/>
      <dgm:spPr/>
      <dgm:t>
        <a:bodyPr/>
        <a:lstStyle/>
        <a:p>
          <a:r>
            <a:rPr lang="en-US" dirty="0" smtClean="0"/>
            <a:t>Growth</a:t>
          </a:r>
          <a:endParaRPr lang="en-US" dirty="0"/>
        </a:p>
      </dgm:t>
    </dgm:pt>
    <dgm:pt modelId="{78F1D55F-8426-41B2-B245-025799812DD9}" type="parTrans" cxnId="{3D585C48-D0EC-4AB6-B841-32D950400A45}">
      <dgm:prSet/>
      <dgm:spPr/>
      <dgm:t>
        <a:bodyPr/>
        <a:lstStyle/>
        <a:p>
          <a:endParaRPr lang="en-US"/>
        </a:p>
      </dgm:t>
    </dgm:pt>
    <dgm:pt modelId="{13434B14-B321-41D6-A1F5-5CC675BF56DC}" type="sibTrans" cxnId="{3D585C48-D0EC-4AB6-B841-32D950400A45}">
      <dgm:prSet/>
      <dgm:spPr/>
      <dgm:t>
        <a:bodyPr/>
        <a:lstStyle/>
        <a:p>
          <a:endParaRPr lang="en-US"/>
        </a:p>
      </dgm:t>
    </dgm:pt>
    <dgm:pt modelId="{4D912594-1B55-400E-A1CF-D36A58024827}">
      <dgm:prSet phldrT="[Text]"/>
      <dgm:spPr/>
      <dgm:t>
        <a:bodyPr/>
        <a:lstStyle/>
        <a:p>
          <a:r>
            <a:rPr lang="en-US" dirty="0" smtClean="0"/>
            <a:t>Large Cap</a:t>
          </a:r>
          <a:endParaRPr lang="en-US" dirty="0"/>
        </a:p>
      </dgm:t>
    </dgm:pt>
    <dgm:pt modelId="{C218E14E-646E-4063-8CA9-664AF66C0907}" type="parTrans" cxnId="{4BB90D06-A4AB-4866-B6BC-58878F375D28}">
      <dgm:prSet/>
      <dgm:spPr/>
      <dgm:t>
        <a:bodyPr/>
        <a:lstStyle/>
        <a:p>
          <a:endParaRPr lang="en-US"/>
        </a:p>
      </dgm:t>
    </dgm:pt>
    <dgm:pt modelId="{933E8E64-9121-4C20-94E4-919966241F91}" type="sibTrans" cxnId="{4BB90D06-A4AB-4866-B6BC-58878F375D28}">
      <dgm:prSet/>
      <dgm:spPr/>
      <dgm:t>
        <a:bodyPr/>
        <a:lstStyle/>
        <a:p>
          <a:endParaRPr lang="en-US"/>
        </a:p>
      </dgm:t>
    </dgm:pt>
    <dgm:pt modelId="{356105AE-D8B9-47E5-8DF2-B79BAC67BF97}">
      <dgm:prSet phldrT="[Text]"/>
      <dgm:spPr/>
      <dgm:t>
        <a:bodyPr/>
        <a:lstStyle/>
        <a:p>
          <a:r>
            <a:rPr lang="en-US" dirty="0" smtClean="0"/>
            <a:t>Small Cap</a:t>
          </a:r>
          <a:endParaRPr lang="en-US" dirty="0"/>
        </a:p>
      </dgm:t>
    </dgm:pt>
    <dgm:pt modelId="{3EE2BE3C-2647-4479-993B-D3EBD17B65F5}" type="parTrans" cxnId="{9D47E07B-CC7C-400E-BD6C-E22BD921BC0A}">
      <dgm:prSet/>
      <dgm:spPr/>
      <dgm:t>
        <a:bodyPr/>
        <a:lstStyle/>
        <a:p>
          <a:endParaRPr lang="en-US"/>
        </a:p>
      </dgm:t>
    </dgm:pt>
    <dgm:pt modelId="{A1375C77-AF57-42EC-8CD0-1EFC47C7793E}" type="sibTrans" cxnId="{9D47E07B-CC7C-400E-BD6C-E22BD921BC0A}">
      <dgm:prSet/>
      <dgm:spPr/>
      <dgm:t>
        <a:bodyPr/>
        <a:lstStyle/>
        <a:p>
          <a:endParaRPr lang="en-US"/>
        </a:p>
      </dgm:t>
    </dgm:pt>
    <dgm:pt modelId="{8EEAF711-E892-4691-AB34-300C639D0E2A}" type="pres">
      <dgm:prSet presAssocID="{61E0A28F-BB45-4D06-928C-D6AFBF37C20C}" presName="diagram" presStyleCnt="0">
        <dgm:presLayoutVars>
          <dgm:dir/>
          <dgm:resizeHandles val="exact"/>
        </dgm:presLayoutVars>
      </dgm:prSet>
      <dgm:spPr/>
      <dgm:t>
        <a:bodyPr/>
        <a:lstStyle/>
        <a:p>
          <a:endParaRPr lang="en-US"/>
        </a:p>
      </dgm:t>
    </dgm:pt>
    <dgm:pt modelId="{D1277A54-EFC5-479F-AF80-6C796122D3D2}" type="pres">
      <dgm:prSet presAssocID="{A90A8D7C-5C33-42D0-B4CF-892E763FD97B}" presName="node" presStyleLbl="node1" presStyleIdx="0" presStyleCnt="4">
        <dgm:presLayoutVars>
          <dgm:bulletEnabled val="1"/>
        </dgm:presLayoutVars>
      </dgm:prSet>
      <dgm:spPr/>
      <dgm:t>
        <a:bodyPr/>
        <a:lstStyle/>
        <a:p>
          <a:endParaRPr lang="en-US"/>
        </a:p>
      </dgm:t>
    </dgm:pt>
    <dgm:pt modelId="{A35E7106-E541-4BF1-94E7-FEEDF199F03E}" type="pres">
      <dgm:prSet presAssocID="{546A0389-AB2D-4766-A850-06669C8AB82B}" presName="sibTrans" presStyleCnt="0"/>
      <dgm:spPr/>
    </dgm:pt>
    <dgm:pt modelId="{E94011AD-0D51-486E-8261-D1FBC98BFD21}" type="pres">
      <dgm:prSet presAssocID="{935CD39E-BDAB-414F-A52E-61F577389C91}" presName="node" presStyleLbl="node1" presStyleIdx="1" presStyleCnt="4">
        <dgm:presLayoutVars>
          <dgm:bulletEnabled val="1"/>
        </dgm:presLayoutVars>
      </dgm:prSet>
      <dgm:spPr/>
      <dgm:t>
        <a:bodyPr/>
        <a:lstStyle/>
        <a:p>
          <a:endParaRPr lang="en-US"/>
        </a:p>
      </dgm:t>
    </dgm:pt>
    <dgm:pt modelId="{AC496B5A-347F-4CC7-95F9-E613BEEB4240}" type="pres">
      <dgm:prSet presAssocID="{13434B14-B321-41D6-A1F5-5CC675BF56DC}" presName="sibTrans" presStyleCnt="0"/>
      <dgm:spPr/>
    </dgm:pt>
    <dgm:pt modelId="{E71B537E-48BD-4A6C-B52C-A15D65D3BCF7}" type="pres">
      <dgm:prSet presAssocID="{4D912594-1B55-400E-A1CF-D36A58024827}" presName="node" presStyleLbl="node1" presStyleIdx="2" presStyleCnt="4">
        <dgm:presLayoutVars>
          <dgm:bulletEnabled val="1"/>
        </dgm:presLayoutVars>
      </dgm:prSet>
      <dgm:spPr/>
      <dgm:t>
        <a:bodyPr/>
        <a:lstStyle/>
        <a:p>
          <a:endParaRPr lang="en-US"/>
        </a:p>
      </dgm:t>
    </dgm:pt>
    <dgm:pt modelId="{3D8FB228-7451-4925-9B16-A91AD3664CB2}" type="pres">
      <dgm:prSet presAssocID="{933E8E64-9121-4C20-94E4-919966241F91}" presName="sibTrans" presStyleCnt="0"/>
      <dgm:spPr/>
    </dgm:pt>
    <dgm:pt modelId="{F350516A-CE14-42E5-A865-8C48242EFE42}" type="pres">
      <dgm:prSet presAssocID="{356105AE-D8B9-47E5-8DF2-B79BAC67BF97}" presName="node" presStyleLbl="node1" presStyleIdx="3" presStyleCnt="4">
        <dgm:presLayoutVars>
          <dgm:bulletEnabled val="1"/>
        </dgm:presLayoutVars>
      </dgm:prSet>
      <dgm:spPr/>
      <dgm:t>
        <a:bodyPr/>
        <a:lstStyle/>
        <a:p>
          <a:endParaRPr lang="en-US"/>
        </a:p>
      </dgm:t>
    </dgm:pt>
  </dgm:ptLst>
  <dgm:cxnLst>
    <dgm:cxn modelId="{87C69280-4592-4F1D-A273-7DF979117181}" type="presOf" srcId="{61E0A28F-BB45-4D06-928C-D6AFBF37C20C}" destId="{8EEAF711-E892-4691-AB34-300C639D0E2A}" srcOrd="0" destOrd="0" presId="urn:microsoft.com/office/officeart/2005/8/layout/default"/>
    <dgm:cxn modelId="{9D47E07B-CC7C-400E-BD6C-E22BD921BC0A}" srcId="{61E0A28F-BB45-4D06-928C-D6AFBF37C20C}" destId="{356105AE-D8B9-47E5-8DF2-B79BAC67BF97}" srcOrd="3" destOrd="0" parTransId="{3EE2BE3C-2647-4479-993B-D3EBD17B65F5}" sibTransId="{A1375C77-AF57-42EC-8CD0-1EFC47C7793E}"/>
    <dgm:cxn modelId="{4BB90D06-A4AB-4866-B6BC-58878F375D28}" srcId="{61E0A28F-BB45-4D06-928C-D6AFBF37C20C}" destId="{4D912594-1B55-400E-A1CF-D36A58024827}" srcOrd="2" destOrd="0" parTransId="{C218E14E-646E-4063-8CA9-664AF66C0907}" sibTransId="{933E8E64-9121-4C20-94E4-919966241F91}"/>
    <dgm:cxn modelId="{BE13A4EC-904A-4C46-B34F-53BBEDA83288}" srcId="{61E0A28F-BB45-4D06-928C-D6AFBF37C20C}" destId="{A90A8D7C-5C33-42D0-B4CF-892E763FD97B}" srcOrd="0" destOrd="0" parTransId="{5AA69E3E-1611-4A76-AADA-1A0100B88890}" sibTransId="{546A0389-AB2D-4766-A850-06669C8AB82B}"/>
    <dgm:cxn modelId="{755D64A4-39DB-4048-88EF-9E7008890CF1}" type="presOf" srcId="{935CD39E-BDAB-414F-A52E-61F577389C91}" destId="{E94011AD-0D51-486E-8261-D1FBC98BFD21}" srcOrd="0" destOrd="0" presId="urn:microsoft.com/office/officeart/2005/8/layout/default"/>
    <dgm:cxn modelId="{B577142A-8FD0-463A-8B3E-46BE0FF3C0DE}" type="presOf" srcId="{356105AE-D8B9-47E5-8DF2-B79BAC67BF97}" destId="{F350516A-CE14-42E5-A865-8C48242EFE42}" srcOrd="0" destOrd="0" presId="urn:microsoft.com/office/officeart/2005/8/layout/default"/>
    <dgm:cxn modelId="{FE6C0BB3-DF9E-4830-BDC2-481661652C94}" type="presOf" srcId="{A90A8D7C-5C33-42D0-B4CF-892E763FD97B}" destId="{D1277A54-EFC5-479F-AF80-6C796122D3D2}" srcOrd="0" destOrd="0" presId="urn:microsoft.com/office/officeart/2005/8/layout/default"/>
    <dgm:cxn modelId="{3D585C48-D0EC-4AB6-B841-32D950400A45}" srcId="{61E0A28F-BB45-4D06-928C-D6AFBF37C20C}" destId="{935CD39E-BDAB-414F-A52E-61F577389C91}" srcOrd="1" destOrd="0" parTransId="{78F1D55F-8426-41B2-B245-025799812DD9}" sibTransId="{13434B14-B321-41D6-A1F5-5CC675BF56DC}"/>
    <dgm:cxn modelId="{540DF9C0-F151-4961-B873-1DC5D2D917C3}" type="presOf" srcId="{4D912594-1B55-400E-A1CF-D36A58024827}" destId="{E71B537E-48BD-4A6C-B52C-A15D65D3BCF7}" srcOrd="0" destOrd="0" presId="urn:microsoft.com/office/officeart/2005/8/layout/default"/>
    <dgm:cxn modelId="{CC1BBC85-AABC-4820-8729-D63D2E18FC9F}" type="presParOf" srcId="{8EEAF711-E892-4691-AB34-300C639D0E2A}" destId="{D1277A54-EFC5-479F-AF80-6C796122D3D2}" srcOrd="0" destOrd="0" presId="urn:microsoft.com/office/officeart/2005/8/layout/default"/>
    <dgm:cxn modelId="{D09D7AC1-3099-4083-AE62-33DC2B06F734}" type="presParOf" srcId="{8EEAF711-E892-4691-AB34-300C639D0E2A}" destId="{A35E7106-E541-4BF1-94E7-FEEDF199F03E}" srcOrd="1" destOrd="0" presId="urn:microsoft.com/office/officeart/2005/8/layout/default"/>
    <dgm:cxn modelId="{63168BBF-7370-447B-A40C-A06D02019970}" type="presParOf" srcId="{8EEAF711-E892-4691-AB34-300C639D0E2A}" destId="{E94011AD-0D51-486E-8261-D1FBC98BFD21}" srcOrd="2" destOrd="0" presId="urn:microsoft.com/office/officeart/2005/8/layout/default"/>
    <dgm:cxn modelId="{F0248DFA-7F43-43DE-8F41-C5063D1648CC}" type="presParOf" srcId="{8EEAF711-E892-4691-AB34-300C639D0E2A}" destId="{AC496B5A-347F-4CC7-95F9-E613BEEB4240}" srcOrd="3" destOrd="0" presId="urn:microsoft.com/office/officeart/2005/8/layout/default"/>
    <dgm:cxn modelId="{DA0C856E-838F-43C1-A370-9BCCEE8262C2}" type="presParOf" srcId="{8EEAF711-E892-4691-AB34-300C639D0E2A}" destId="{E71B537E-48BD-4A6C-B52C-A15D65D3BCF7}" srcOrd="4" destOrd="0" presId="urn:microsoft.com/office/officeart/2005/8/layout/default"/>
    <dgm:cxn modelId="{CD3986A9-2C35-4B06-B50D-34FD31992682}" type="presParOf" srcId="{8EEAF711-E892-4691-AB34-300C639D0E2A}" destId="{3D8FB228-7451-4925-9B16-A91AD3664CB2}" srcOrd="5" destOrd="0" presId="urn:microsoft.com/office/officeart/2005/8/layout/default"/>
    <dgm:cxn modelId="{4FC5A80F-CDE2-4FF2-9187-DF1B0B3E5325}" type="presParOf" srcId="{8EEAF711-E892-4691-AB34-300C639D0E2A}" destId="{F350516A-CE14-42E5-A865-8C48242EFE4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CD8F5A-3580-4F27-9021-F2F388D9790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7CAF67D-8C00-4AB0-B3C1-68985996492B}">
      <dgm:prSet phldrT="[Text]"/>
      <dgm:spPr/>
      <dgm:t>
        <a:bodyPr/>
        <a:lstStyle/>
        <a:p>
          <a:r>
            <a:rPr lang="en-US" dirty="0" smtClean="0"/>
            <a:t>Returns</a:t>
          </a:r>
          <a:endParaRPr lang="en-US" dirty="0"/>
        </a:p>
      </dgm:t>
    </dgm:pt>
    <dgm:pt modelId="{0BA94623-B837-40B0-A132-8D4C95969402}" type="parTrans" cxnId="{C660ED29-75CD-4817-A46E-D11DFBDD20E9}">
      <dgm:prSet/>
      <dgm:spPr/>
      <dgm:t>
        <a:bodyPr/>
        <a:lstStyle/>
        <a:p>
          <a:endParaRPr lang="en-US"/>
        </a:p>
      </dgm:t>
    </dgm:pt>
    <dgm:pt modelId="{9A821227-0F8F-4F90-BDAC-B42C73E3B2CD}" type="sibTrans" cxnId="{C660ED29-75CD-4817-A46E-D11DFBDD20E9}">
      <dgm:prSet/>
      <dgm:spPr/>
      <dgm:t>
        <a:bodyPr/>
        <a:lstStyle/>
        <a:p>
          <a:endParaRPr lang="en-US"/>
        </a:p>
      </dgm:t>
    </dgm:pt>
    <dgm:pt modelId="{A722433C-3DE7-480A-BF98-C0ABAC192527}">
      <dgm:prSet phldrT="[Text]"/>
      <dgm:spPr/>
      <dgm:t>
        <a:bodyPr/>
        <a:lstStyle/>
        <a:p>
          <a:r>
            <a:rPr lang="en-US" dirty="0" smtClean="0"/>
            <a:t>Appreciation</a:t>
          </a:r>
          <a:endParaRPr lang="en-US" dirty="0"/>
        </a:p>
      </dgm:t>
    </dgm:pt>
    <dgm:pt modelId="{51BCC361-AAD7-4271-A1A0-4BCFFE08EA78}" type="parTrans" cxnId="{8B8A8679-EC52-4CB1-930B-42ADB533E3A6}">
      <dgm:prSet/>
      <dgm:spPr/>
      <dgm:t>
        <a:bodyPr/>
        <a:lstStyle/>
        <a:p>
          <a:endParaRPr lang="en-US"/>
        </a:p>
      </dgm:t>
    </dgm:pt>
    <dgm:pt modelId="{B576CC3F-C728-4513-BCFC-A811838E2FBB}" type="sibTrans" cxnId="{8B8A8679-EC52-4CB1-930B-42ADB533E3A6}">
      <dgm:prSet/>
      <dgm:spPr/>
      <dgm:t>
        <a:bodyPr/>
        <a:lstStyle/>
        <a:p>
          <a:endParaRPr lang="en-US"/>
        </a:p>
      </dgm:t>
    </dgm:pt>
    <dgm:pt modelId="{B5AB74A9-006C-4C1A-8E08-C086EA3256A5}">
      <dgm:prSet phldrT="[Text]"/>
      <dgm:spPr/>
      <dgm:t>
        <a:bodyPr/>
        <a:lstStyle/>
        <a:p>
          <a:r>
            <a:rPr lang="en-US" dirty="0" smtClean="0"/>
            <a:t>Potential Dividends</a:t>
          </a:r>
          <a:endParaRPr lang="en-US" dirty="0"/>
        </a:p>
      </dgm:t>
    </dgm:pt>
    <dgm:pt modelId="{D402B051-BCB3-4A69-BCB1-967CB1E6230D}" type="parTrans" cxnId="{9747ABC2-B3E6-4500-8A93-6117F3268A79}">
      <dgm:prSet/>
      <dgm:spPr/>
      <dgm:t>
        <a:bodyPr/>
        <a:lstStyle/>
        <a:p>
          <a:endParaRPr lang="en-US"/>
        </a:p>
      </dgm:t>
    </dgm:pt>
    <dgm:pt modelId="{FD1399D0-51B5-491A-9F7C-08F4B8C0CD87}" type="sibTrans" cxnId="{9747ABC2-B3E6-4500-8A93-6117F3268A79}">
      <dgm:prSet/>
      <dgm:spPr/>
      <dgm:t>
        <a:bodyPr/>
        <a:lstStyle/>
        <a:p>
          <a:endParaRPr lang="en-US"/>
        </a:p>
      </dgm:t>
    </dgm:pt>
    <dgm:pt modelId="{B771CAD1-27E7-483B-87D7-9B6AD9DF7257}">
      <dgm:prSet/>
      <dgm:spPr/>
      <dgm:t>
        <a:bodyPr/>
        <a:lstStyle/>
        <a:p>
          <a:endParaRPr lang="en-US"/>
        </a:p>
      </dgm:t>
    </dgm:pt>
    <dgm:pt modelId="{194304AE-CBD5-4499-BE77-8A5C27ECA66C}" type="parTrans" cxnId="{88764580-AADC-4799-9CD7-002EACCF7495}">
      <dgm:prSet/>
      <dgm:spPr/>
      <dgm:t>
        <a:bodyPr/>
        <a:lstStyle/>
        <a:p>
          <a:endParaRPr lang="en-US"/>
        </a:p>
      </dgm:t>
    </dgm:pt>
    <dgm:pt modelId="{288F5367-1F5B-4BB4-9BDB-A67D5E103505}" type="sibTrans" cxnId="{88764580-AADC-4799-9CD7-002EACCF7495}">
      <dgm:prSet/>
      <dgm:spPr/>
      <dgm:t>
        <a:bodyPr/>
        <a:lstStyle/>
        <a:p>
          <a:endParaRPr lang="en-US"/>
        </a:p>
      </dgm:t>
    </dgm:pt>
    <dgm:pt modelId="{A7BE1FF4-845D-4F18-B3FC-73593593F5AA}">
      <dgm:prSet/>
      <dgm:spPr/>
      <dgm:t>
        <a:bodyPr/>
        <a:lstStyle/>
        <a:p>
          <a:r>
            <a:rPr lang="en-US" dirty="0" smtClean="0"/>
            <a:t>Total Return</a:t>
          </a:r>
          <a:endParaRPr lang="en-US" dirty="0"/>
        </a:p>
      </dgm:t>
    </dgm:pt>
    <dgm:pt modelId="{EF3736EA-11B2-4C08-8AED-7F9A863459BB}" type="parTrans" cxnId="{68D9EA0D-80CF-4A5D-A743-8E3EBFD15904}">
      <dgm:prSet/>
      <dgm:spPr/>
      <dgm:t>
        <a:bodyPr/>
        <a:lstStyle/>
        <a:p>
          <a:endParaRPr lang="en-US"/>
        </a:p>
      </dgm:t>
    </dgm:pt>
    <dgm:pt modelId="{20BFCBF2-1A08-486D-B8FB-443CD12FC52D}" type="sibTrans" cxnId="{68D9EA0D-80CF-4A5D-A743-8E3EBFD15904}">
      <dgm:prSet/>
      <dgm:spPr/>
      <dgm:t>
        <a:bodyPr/>
        <a:lstStyle/>
        <a:p>
          <a:endParaRPr lang="en-US"/>
        </a:p>
      </dgm:t>
    </dgm:pt>
    <dgm:pt modelId="{7BEBD401-714C-4BF0-9666-95AF5B132180}" type="pres">
      <dgm:prSet presAssocID="{28CD8F5A-3580-4F27-9021-F2F388D97905}" presName="Name0" presStyleCnt="0">
        <dgm:presLayoutVars>
          <dgm:dir/>
          <dgm:resizeHandles val="exact"/>
        </dgm:presLayoutVars>
      </dgm:prSet>
      <dgm:spPr/>
      <dgm:t>
        <a:bodyPr/>
        <a:lstStyle/>
        <a:p>
          <a:endParaRPr lang="en-US"/>
        </a:p>
      </dgm:t>
    </dgm:pt>
    <dgm:pt modelId="{7C7820FB-632D-4C53-AC76-B8E6153ACB1C}" type="pres">
      <dgm:prSet presAssocID="{E7CAF67D-8C00-4AB0-B3C1-68985996492B}" presName="node" presStyleLbl="node1" presStyleIdx="0" presStyleCnt="5">
        <dgm:presLayoutVars>
          <dgm:bulletEnabled val="1"/>
        </dgm:presLayoutVars>
      </dgm:prSet>
      <dgm:spPr/>
      <dgm:t>
        <a:bodyPr/>
        <a:lstStyle/>
        <a:p>
          <a:endParaRPr lang="en-US"/>
        </a:p>
      </dgm:t>
    </dgm:pt>
    <dgm:pt modelId="{D9986149-C6AB-40DB-8B40-852AA13CF9E1}" type="pres">
      <dgm:prSet presAssocID="{9A821227-0F8F-4F90-BDAC-B42C73E3B2CD}" presName="sibTrans" presStyleLbl="sibTrans2D1" presStyleIdx="0" presStyleCnt="4"/>
      <dgm:spPr/>
      <dgm:t>
        <a:bodyPr/>
        <a:lstStyle/>
        <a:p>
          <a:endParaRPr lang="en-US"/>
        </a:p>
      </dgm:t>
    </dgm:pt>
    <dgm:pt modelId="{BF408B62-D856-4ECE-8FD1-CD8DFD76FB2A}" type="pres">
      <dgm:prSet presAssocID="{9A821227-0F8F-4F90-BDAC-B42C73E3B2CD}" presName="connectorText" presStyleLbl="sibTrans2D1" presStyleIdx="0" presStyleCnt="4"/>
      <dgm:spPr/>
      <dgm:t>
        <a:bodyPr/>
        <a:lstStyle/>
        <a:p>
          <a:endParaRPr lang="en-US"/>
        </a:p>
      </dgm:t>
    </dgm:pt>
    <dgm:pt modelId="{0CA301A4-27BD-4D09-B4AA-BC7F67EC5EC6}" type="pres">
      <dgm:prSet presAssocID="{A722433C-3DE7-480A-BF98-C0ABAC192527}" presName="node" presStyleLbl="node1" presStyleIdx="1" presStyleCnt="5">
        <dgm:presLayoutVars>
          <dgm:bulletEnabled val="1"/>
        </dgm:presLayoutVars>
      </dgm:prSet>
      <dgm:spPr/>
      <dgm:t>
        <a:bodyPr/>
        <a:lstStyle/>
        <a:p>
          <a:endParaRPr lang="en-US"/>
        </a:p>
      </dgm:t>
    </dgm:pt>
    <dgm:pt modelId="{D06ECE2E-ED3A-4579-A98F-9D32D959CB2F}" type="pres">
      <dgm:prSet presAssocID="{B576CC3F-C728-4513-BCFC-A811838E2FBB}" presName="sibTrans" presStyleLbl="sibTrans2D1" presStyleIdx="1" presStyleCnt="4"/>
      <dgm:spPr/>
      <dgm:t>
        <a:bodyPr/>
        <a:lstStyle/>
        <a:p>
          <a:endParaRPr lang="en-US"/>
        </a:p>
      </dgm:t>
    </dgm:pt>
    <dgm:pt modelId="{66F1E3D3-2848-4858-BA70-30AE79AB4C25}" type="pres">
      <dgm:prSet presAssocID="{B576CC3F-C728-4513-BCFC-A811838E2FBB}" presName="connectorText" presStyleLbl="sibTrans2D1" presStyleIdx="1" presStyleCnt="4"/>
      <dgm:spPr/>
      <dgm:t>
        <a:bodyPr/>
        <a:lstStyle/>
        <a:p>
          <a:endParaRPr lang="en-US"/>
        </a:p>
      </dgm:t>
    </dgm:pt>
    <dgm:pt modelId="{21D02AC4-802C-43C8-BE7A-B1A78DB8D345}" type="pres">
      <dgm:prSet presAssocID="{B5AB74A9-006C-4C1A-8E08-C086EA3256A5}" presName="node" presStyleLbl="node1" presStyleIdx="2" presStyleCnt="5" custLinFactNeighborX="-3417" custLinFactNeighborY="3942">
        <dgm:presLayoutVars>
          <dgm:bulletEnabled val="1"/>
        </dgm:presLayoutVars>
      </dgm:prSet>
      <dgm:spPr/>
      <dgm:t>
        <a:bodyPr/>
        <a:lstStyle/>
        <a:p>
          <a:endParaRPr lang="en-US"/>
        </a:p>
      </dgm:t>
    </dgm:pt>
    <dgm:pt modelId="{DDB85701-6126-45CB-A6E2-36387DB30987}" type="pres">
      <dgm:prSet presAssocID="{FD1399D0-51B5-491A-9F7C-08F4B8C0CD87}" presName="sibTrans" presStyleLbl="sibTrans2D1" presStyleIdx="2" presStyleCnt="4"/>
      <dgm:spPr/>
      <dgm:t>
        <a:bodyPr/>
        <a:lstStyle/>
        <a:p>
          <a:endParaRPr lang="en-US"/>
        </a:p>
      </dgm:t>
    </dgm:pt>
    <dgm:pt modelId="{7AA53966-F144-49FC-8543-94E9871BA474}" type="pres">
      <dgm:prSet presAssocID="{FD1399D0-51B5-491A-9F7C-08F4B8C0CD87}" presName="connectorText" presStyleLbl="sibTrans2D1" presStyleIdx="2" presStyleCnt="4"/>
      <dgm:spPr/>
      <dgm:t>
        <a:bodyPr/>
        <a:lstStyle/>
        <a:p>
          <a:endParaRPr lang="en-US"/>
        </a:p>
      </dgm:t>
    </dgm:pt>
    <dgm:pt modelId="{A2E7CDD7-8A5A-4265-8A92-30A223995078}" type="pres">
      <dgm:prSet presAssocID="{B771CAD1-27E7-483B-87D7-9B6AD9DF7257}" presName="node" presStyleLbl="node1" presStyleIdx="3" presStyleCnt="5">
        <dgm:presLayoutVars>
          <dgm:bulletEnabled val="1"/>
        </dgm:presLayoutVars>
      </dgm:prSet>
      <dgm:spPr/>
      <dgm:t>
        <a:bodyPr/>
        <a:lstStyle/>
        <a:p>
          <a:endParaRPr lang="en-US"/>
        </a:p>
      </dgm:t>
    </dgm:pt>
    <dgm:pt modelId="{190C676C-2D94-4D59-BD2F-C40B6A24E3A3}" type="pres">
      <dgm:prSet presAssocID="{288F5367-1F5B-4BB4-9BDB-A67D5E103505}" presName="sibTrans" presStyleLbl="sibTrans2D1" presStyleIdx="3" presStyleCnt="4"/>
      <dgm:spPr/>
      <dgm:t>
        <a:bodyPr/>
        <a:lstStyle/>
        <a:p>
          <a:endParaRPr lang="en-US"/>
        </a:p>
      </dgm:t>
    </dgm:pt>
    <dgm:pt modelId="{64684823-9F4F-4ADA-BB70-D4495CB0A51A}" type="pres">
      <dgm:prSet presAssocID="{288F5367-1F5B-4BB4-9BDB-A67D5E103505}" presName="connectorText" presStyleLbl="sibTrans2D1" presStyleIdx="3" presStyleCnt="4"/>
      <dgm:spPr/>
      <dgm:t>
        <a:bodyPr/>
        <a:lstStyle/>
        <a:p>
          <a:endParaRPr lang="en-US"/>
        </a:p>
      </dgm:t>
    </dgm:pt>
    <dgm:pt modelId="{04D5D4F8-16FE-416F-B896-1B8D381B22F1}" type="pres">
      <dgm:prSet presAssocID="{A7BE1FF4-845D-4F18-B3FC-73593593F5AA}" presName="node" presStyleLbl="node1" presStyleIdx="4" presStyleCnt="5" custLinFactX="-98094" custLinFactNeighborX="-100000" custLinFactNeighborY="-3674">
        <dgm:presLayoutVars>
          <dgm:bulletEnabled val="1"/>
        </dgm:presLayoutVars>
      </dgm:prSet>
      <dgm:spPr/>
      <dgm:t>
        <a:bodyPr/>
        <a:lstStyle/>
        <a:p>
          <a:endParaRPr lang="en-US"/>
        </a:p>
      </dgm:t>
    </dgm:pt>
  </dgm:ptLst>
  <dgm:cxnLst>
    <dgm:cxn modelId="{DFE7DA0F-4996-419B-9FA5-606A1ECEEAEC}" type="presOf" srcId="{B771CAD1-27E7-483B-87D7-9B6AD9DF7257}" destId="{A2E7CDD7-8A5A-4265-8A92-30A223995078}" srcOrd="0" destOrd="0" presId="urn:microsoft.com/office/officeart/2005/8/layout/process1"/>
    <dgm:cxn modelId="{82DB07C0-1580-4266-9D0E-861F78427903}" type="presOf" srcId="{B576CC3F-C728-4513-BCFC-A811838E2FBB}" destId="{66F1E3D3-2848-4858-BA70-30AE79AB4C25}" srcOrd="1" destOrd="0" presId="urn:microsoft.com/office/officeart/2005/8/layout/process1"/>
    <dgm:cxn modelId="{74F0387A-EE71-4B40-8035-82DF815268BA}" type="presOf" srcId="{9A821227-0F8F-4F90-BDAC-B42C73E3B2CD}" destId="{BF408B62-D856-4ECE-8FD1-CD8DFD76FB2A}" srcOrd="1" destOrd="0" presId="urn:microsoft.com/office/officeart/2005/8/layout/process1"/>
    <dgm:cxn modelId="{416446DD-DB0F-4CB0-BE62-5E6827B67F41}" type="presOf" srcId="{B576CC3F-C728-4513-BCFC-A811838E2FBB}" destId="{D06ECE2E-ED3A-4579-A98F-9D32D959CB2F}" srcOrd="0" destOrd="0" presId="urn:microsoft.com/office/officeart/2005/8/layout/process1"/>
    <dgm:cxn modelId="{D5EECA49-1815-46CF-80FC-264DCBE5E827}" type="presOf" srcId="{288F5367-1F5B-4BB4-9BDB-A67D5E103505}" destId="{190C676C-2D94-4D59-BD2F-C40B6A24E3A3}" srcOrd="0" destOrd="0" presId="urn:microsoft.com/office/officeart/2005/8/layout/process1"/>
    <dgm:cxn modelId="{9DED5D40-59AF-41F1-8A43-6F4A35C07CB8}" type="presOf" srcId="{E7CAF67D-8C00-4AB0-B3C1-68985996492B}" destId="{7C7820FB-632D-4C53-AC76-B8E6153ACB1C}" srcOrd="0" destOrd="0" presId="urn:microsoft.com/office/officeart/2005/8/layout/process1"/>
    <dgm:cxn modelId="{9747ABC2-B3E6-4500-8A93-6117F3268A79}" srcId="{28CD8F5A-3580-4F27-9021-F2F388D97905}" destId="{B5AB74A9-006C-4C1A-8E08-C086EA3256A5}" srcOrd="2" destOrd="0" parTransId="{D402B051-BCB3-4A69-BCB1-967CB1E6230D}" sibTransId="{FD1399D0-51B5-491A-9F7C-08F4B8C0CD87}"/>
    <dgm:cxn modelId="{88764580-AADC-4799-9CD7-002EACCF7495}" srcId="{28CD8F5A-3580-4F27-9021-F2F388D97905}" destId="{B771CAD1-27E7-483B-87D7-9B6AD9DF7257}" srcOrd="3" destOrd="0" parTransId="{194304AE-CBD5-4499-BE77-8A5C27ECA66C}" sibTransId="{288F5367-1F5B-4BB4-9BDB-A67D5E103505}"/>
    <dgm:cxn modelId="{BC4F8960-06D1-495C-815E-8848A2FB26D1}" type="presOf" srcId="{B5AB74A9-006C-4C1A-8E08-C086EA3256A5}" destId="{21D02AC4-802C-43C8-BE7A-B1A78DB8D345}" srcOrd="0" destOrd="0" presId="urn:microsoft.com/office/officeart/2005/8/layout/process1"/>
    <dgm:cxn modelId="{458BD722-7500-4A8E-B23D-6B3705AED9FB}" type="presOf" srcId="{A7BE1FF4-845D-4F18-B3FC-73593593F5AA}" destId="{04D5D4F8-16FE-416F-B896-1B8D381B22F1}" srcOrd="0" destOrd="0" presId="urn:microsoft.com/office/officeart/2005/8/layout/process1"/>
    <dgm:cxn modelId="{2731E568-0DA7-4FAD-A6B4-1F19A6617A96}" type="presOf" srcId="{FD1399D0-51B5-491A-9F7C-08F4B8C0CD87}" destId="{7AA53966-F144-49FC-8543-94E9871BA474}" srcOrd="1" destOrd="0" presId="urn:microsoft.com/office/officeart/2005/8/layout/process1"/>
    <dgm:cxn modelId="{8B8A8679-EC52-4CB1-930B-42ADB533E3A6}" srcId="{28CD8F5A-3580-4F27-9021-F2F388D97905}" destId="{A722433C-3DE7-480A-BF98-C0ABAC192527}" srcOrd="1" destOrd="0" parTransId="{51BCC361-AAD7-4271-A1A0-4BCFFE08EA78}" sibTransId="{B576CC3F-C728-4513-BCFC-A811838E2FBB}"/>
    <dgm:cxn modelId="{9B22E7C8-4E8A-4606-982D-04C27B9319E4}" type="presOf" srcId="{FD1399D0-51B5-491A-9F7C-08F4B8C0CD87}" destId="{DDB85701-6126-45CB-A6E2-36387DB30987}" srcOrd="0" destOrd="0" presId="urn:microsoft.com/office/officeart/2005/8/layout/process1"/>
    <dgm:cxn modelId="{E2F8DF9D-EE8C-4147-A862-70350DFFEAD5}" type="presOf" srcId="{288F5367-1F5B-4BB4-9BDB-A67D5E103505}" destId="{64684823-9F4F-4ADA-BB70-D4495CB0A51A}" srcOrd="1" destOrd="0" presId="urn:microsoft.com/office/officeart/2005/8/layout/process1"/>
    <dgm:cxn modelId="{68D9EA0D-80CF-4A5D-A743-8E3EBFD15904}" srcId="{28CD8F5A-3580-4F27-9021-F2F388D97905}" destId="{A7BE1FF4-845D-4F18-B3FC-73593593F5AA}" srcOrd="4" destOrd="0" parTransId="{EF3736EA-11B2-4C08-8AED-7F9A863459BB}" sibTransId="{20BFCBF2-1A08-486D-B8FB-443CD12FC52D}"/>
    <dgm:cxn modelId="{C660ED29-75CD-4817-A46E-D11DFBDD20E9}" srcId="{28CD8F5A-3580-4F27-9021-F2F388D97905}" destId="{E7CAF67D-8C00-4AB0-B3C1-68985996492B}" srcOrd="0" destOrd="0" parTransId="{0BA94623-B837-40B0-A132-8D4C95969402}" sibTransId="{9A821227-0F8F-4F90-BDAC-B42C73E3B2CD}"/>
    <dgm:cxn modelId="{F8FE663C-5476-47AE-8BC3-59B62378147D}" type="presOf" srcId="{9A821227-0F8F-4F90-BDAC-B42C73E3B2CD}" destId="{D9986149-C6AB-40DB-8B40-852AA13CF9E1}" srcOrd="0" destOrd="0" presId="urn:microsoft.com/office/officeart/2005/8/layout/process1"/>
    <dgm:cxn modelId="{126B8AE9-202C-4241-991E-24717483DF85}" type="presOf" srcId="{28CD8F5A-3580-4F27-9021-F2F388D97905}" destId="{7BEBD401-714C-4BF0-9666-95AF5B132180}" srcOrd="0" destOrd="0" presId="urn:microsoft.com/office/officeart/2005/8/layout/process1"/>
    <dgm:cxn modelId="{58D90481-9A7E-4350-BFB4-8AA2A0050740}" type="presOf" srcId="{A722433C-3DE7-480A-BF98-C0ABAC192527}" destId="{0CA301A4-27BD-4D09-B4AA-BC7F67EC5EC6}" srcOrd="0" destOrd="0" presId="urn:microsoft.com/office/officeart/2005/8/layout/process1"/>
    <dgm:cxn modelId="{B32BFF37-3E93-4FDB-AC68-C12CB3F5479F}" type="presParOf" srcId="{7BEBD401-714C-4BF0-9666-95AF5B132180}" destId="{7C7820FB-632D-4C53-AC76-B8E6153ACB1C}" srcOrd="0" destOrd="0" presId="urn:microsoft.com/office/officeart/2005/8/layout/process1"/>
    <dgm:cxn modelId="{0EBEB4B1-FC56-426A-A840-6C71D4815297}" type="presParOf" srcId="{7BEBD401-714C-4BF0-9666-95AF5B132180}" destId="{D9986149-C6AB-40DB-8B40-852AA13CF9E1}" srcOrd="1" destOrd="0" presId="urn:microsoft.com/office/officeart/2005/8/layout/process1"/>
    <dgm:cxn modelId="{3FE7199C-F084-449C-A3A8-51D67AA7C9AE}" type="presParOf" srcId="{D9986149-C6AB-40DB-8B40-852AA13CF9E1}" destId="{BF408B62-D856-4ECE-8FD1-CD8DFD76FB2A}" srcOrd="0" destOrd="0" presId="urn:microsoft.com/office/officeart/2005/8/layout/process1"/>
    <dgm:cxn modelId="{7AE8BBDE-844E-4000-8675-F4B6A4451D01}" type="presParOf" srcId="{7BEBD401-714C-4BF0-9666-95AF5B132180}" destId="{0CA301A4-27BD-4D09-B4AA-BC7F67EC5EC6}" srcOrd="2" destOrd="0" presId="urn:microsoft.com/office/officeart/2005/8/layout/process1"/>
    <dgm:cxn modelId="{34A9D1EF-DB6A-4253-BEF4-8781CA656D80}" type="presParOf" srcId="{7BEBD401-714C-4BF0-9666-95AF5B132180}" destId="{D06ECE2E-ED3A-4579-A98F-9D32D959CB2F}" srcOrd="3" destOrd="0" presId="urn:microsoft.com/office/officeart/2005/8/layout/process1"/>
    <dgm:cxn modelId="{291D7933-CA20-4164-9DB9-175851ADFD37}" type="presParOf" srcId="{D06ECE2E-ED3A-4579-A98F-9D32D959CB2F}" destId="{66F1E3D3-2848-4858-BA70-30AE79AB4C25}" srcOrd="0" destOrd="0" presId="urn:microsoft.com/office/officeart/2005/8/layout/process1"/>
    <dgm:cxn modelId="{7DEECAFB-63FE-49F0-A83C-486872C96FA2}" type="presParOf" srcId="{7BEBD401-714C-4BF0-9666-95AF5B132180}" destId="{21D02AC4-802C-43C8-BE7A-B1A78DB8D345}" srcOrd="4" destOrd="0" presId="urn:microsoft.com/office/officeart/2005/8/layout/process1"/>
    <dgm:cxn modelId="{676E4BC3-4699-4E8F-9DA3-C0F35C60BD0D}" type="presParOf" srcId="{7BEBD401-714C-4BF0-9666-95AF5B132180}" destId="{DDB85701-6126-45CB-A6E2-36387DB30987}" srcOrd="5" destOrd="0" presId="urn:microsoft.com/office/officeart/2005/8/layout/process1"/>
    <dgm:cxn modelId="{D1C3378A-58C0-4F89-AEE3-ED256CD7D0FC}" type="presParOf" srcId="{DDB85701-6126-45CB-A6E2-36387DB30987}" destId="{7AA53966-F144-49FC-8543-94E9871BA474}" srcOrd="0" destOrd="0" presId="urn:microsoft.com/office/officeart/2005/8/layout/process1"/>
    <dgm:cxn modelId="{7B75E2E2-DC64-4280-BCD4-975E37FFA6CF}" type="presParOf" srcId="{7BEBD401-714C-4BF0-9666-95AF5B132180}" destId="{A2E7CDD7-8A5A-4265-8A92-30A223995078}" srcOrd="6" destOrd="0" presId="urn:microsoft.com/office/officeart/2005/8/layout/process1"/>
    <dgm:cxn modelId="{CB1E7715-6131-4FB8-8D17-8178B86636CD}" type="presParOf" srcId="{7BEBD401-714C-4BF0-9666-95AF5B132180}" destId="{190C676C-2D94-4D59-BD2F-C40B6A24E3A3}" srcOrd="7" destOrd="0" presId="urn:microsoft.com/office/officeart/2005/8/layout/process1"/>
    <dgm:cxn modelId="{5DF797E4-E93A-4C45-8F17-E28C662F8005}" type="presParOf" srcId="{190C676C-2D94-4D59-BD2F-C40B6A24E3A3}" destId="{64684823-9F4F-4ADA-BB70-D4495CB0A51A}" srcOrd="0" destOrd="0" presId="urn:microsoft.com/office/officeart/2005/8/layout/process1"/>
    <dgm:cxn modelId="{F3A2B78F-7E0C-4C7E-87F8-078BD3530D04}" type="presParOf" srcId="{7BEBD401-714C-4BF0-9666-95AF5B132180}" destId="{04D5D4F8-16FE-416F-B896-1B8D381B22F1}"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BFA13-E76C-465F-BC45-AA73B24A5E30}">
      <dsp:nvSpPr>
        <dsp:cNvPr id="0" name=""/>
        <dsp:cNvSpPr/>
      </dsp:nvSpPr>
      <dsp:spPr>
        <a:xfrm>
          <a:off x="1309191" y="2410"/>
          <a:ext cx="2448718" cy="12243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Mutual Funds</a:t>
          </a:r>
          <a:endParaRPr lang="en-US" sz="3900" kern="1200" dirty="0"/>
        </a:p>
      </dsp:txBody>
      <dsp:txXfrm>
        <a:off x="1345051" y="38270"/>
        <a:ext cx="2376998" cy="1152639"/>
      </dsp:txXfrm>
    </dsp:sp>
    <dsp:sp modelId="{FEB00533-2ADC-4671-811B-ABEB59E966AA}">
      <dsp:nvSpPr>
        <dsp:cNvPr id="0" name=""/>
        <dsp:cNvSpPr/>
      </dsp:nvSpPr>
      <dsp:spPr>
        <a:xfrm>
          <a:off x="1554063" y="1226769"/>
          <a:ext cx="244871" cy="918269"/>
        </a:xfrm>
        <a:custGeom>
          <a:avLst/>
          <a:gdLst/>
          <a:ahLst/>
          <a:cxnLst/>
          <a:rect l="0" t="0" r="0" b="0"/>
          <a:pathLst>
            <a:path>
              <a:moveTo>
                <a:pt x="0" y="0"/>
              </a:moveTo>
              <a:lnTo>
                <a:pt x="0" y="918269"/>
              </a:lnTo>
              <a:lnTo>
                <a:pt x="244871" y="9182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758A9B-4E48-4869-8049-70BE99C280C9}">
      <dsp:nvSpPr>
        <dsp:cNvPr id="0" name=""/>
        <dsp:cNvSpPr/>
      </dsp:nvSpPr>
      <dsp:spPr>
        <a:xfrm>
          <a:off x="1798935" y="1532859"/>
          <a:ext cx="1958975" cy="12243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Many Types and Styles</a:t>
          </a:r>
          <a:endParaRPr lang="en-US" sz="2200" kern="1200" dirty="0"/>
        </a:p>
      </dsp:txBody>
      <dsp:txXfrm>
        <a:off x="1834795" y="1568719"/>
        <a:ext cx="1887255" cy="1152639"/>
      </dsp:txXfrm>
    </dsp:sp>
    <dsp:sp modelId="{709CA5EB-1C5B-4FD4-BD63-A1AE34B89AC3}">
      <dsp:nvSpPr>
        <dsp:cNvPr id="0" name=""/>
        <dsp:cNvSpPr/>
      </dsp:nvSpPr>
      <dsp:spPr>
        <a:xfrm>
          <a:off x="1554063" y="1226769"/>
          <a:ext cx="244871" cy="2448718"/>
        </a:xfrm>
        <a:custGeom>
          <a:avLst/>
          <a:gdLst/>
          <a:ahLst/>
          <a:cxnLst/>
          <a:rect l="0" t="0" r="0" b="0"/>
          <a:pathLst>
            <a:path>
              <a:moveTo>
                <a:pt x="0" y="0"/>
              </a:moveTo>
              <a:lnTo>
                <a:pt x="0" y="2448718"/>
              </a:lnTo>
              <a:lnTo>
                <a:pt x="244871" y="24487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3A16A6-6434-4B64-92E8-6D742566DE7F}">
      <dsp:nvSpPr>
        <dsp:cNvPr id="0" name=""/>
        <dsp:cNvSpPr/>
      </dsp:nvSpPr>
      <dsp:spPr>
        <a:xfrm>
          <a:off x="1798935" y="3063308"/>
          <a:ext cx="1958975" cy="12243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Provide Diversification</a:t>
          </a:r>
          <a:endParaRPr lang="en-US" sz="2200" kern="1200" dirty="0"/>
        </a:p>
      </dsp:txBody>
      <dsp:txXfrm>
        <a:off x="1834795" y="3099168"/>
        <a:ext cx="1887255" cy="1152639"/>
      </dsp:txXfrm>
    </dsp:sp>
    <dsp:sp modelId="{2BF9BA25-0186-4B69-B688-9CC3D01C2E70}">
      <dsp:nvSpPr>
        <dsp:cNvPr id="0" name=""/>
        <dsp:cNvSpPr/>
      </dsp:nvSpPr>
      <dsp:spPr>
        <a:xfrm>
          <a:off x="4370089" y="2410"/>
          <a:ext cx="2448718" cy="12243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Index Funds</a:t>
          </a:r>
          <a:endParaRPr lang="en-US" sz="3900" kern="1200" dirty="0"/>
        </a:p>
      </dsp:txBody>
      <dsp:txXfrm>
        <a:off x="4405949" y="38270"/>
        <a:ext cx="2376998" cy="1152639"/>
      </dsp:txXfrm>
    </dsp:sp>
    <dsp:sp modelId="{06161597-B0A7-4052-8719-0AAF5F7987F4}">
      <dsp:nvSpPr>
        <dsp:cNvPr id="0" name=""/>
        <dsp:cNvSpPr/>
      </dsp:nvSpPr>
      <dsp:spPr>
        <a:xfrm>
          <a:off x="4614961" y="1226769"/>
          <a:ext cx="244871" cy="918269"/>
        </a:xfrm>
        <a:custGeom>
          <a:avLst/>
          <a:gdLst/>
          <a:ahLst/>
          <a:cxnLst/>
          <a:rect l="0" t="0" r="0" b="0"/>
          <a:pathLst>
            <a:path>
              <a:moveTo>
                <a:pt x="0" y="0"/>
              </a:moveTo>
              <a:lnTo>
                <a:pt x="0" y="918269"/>
              </a:lnTo>
              <a:lnTo>
                <a:pt x="244871" y="9182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B2B2CB-7951-43C9-A7A0-EB49ABC37121}">
      <dsp:nvSpPr>
        <dsp:cNvPr id="0" name=""/>
        <dsp:cNvSpPr/>
      </dsp:nvSpPr>
      <dsp:spPr>
        <a:xfrm>
          <a:off x="4859833" y="1532859"/>
          <a:ext cx="1958975" cy="12243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Low Fees</a:t>
          </a:r>
          <a:endParaRPr lang="en-US" sz="2200" kern="1200" dirty="0"/>
        </a:p>
      </dsp:txBody>
      <dsp:txXfrm>
        <a:off x="4895693" y="1568719"/>
        <a:ext cx="1887255" cy="1152639"/>
      </dsp:txXfrm>
    </dsp:sp>
    <dsp:sp modelId="{1A102E7C-E0AB-44DA-BE0D-60BCC0323B6F}">
      <dsp:nvSpPr>
        <dsp:cNvPr id="0" name=""/>
        <dsp:cNvSpPr/>
      </dsp:nvSpPr>
      <dsp:spPr>
        <a:xfrm>
          <a:off x="4614961" y="1226769"/>
          <a:ext cx="244871" cy="2448718"/>
        </a:xfrm>
        <a:custGeom>
          <a:avLst/>
          <a:gdLst/>
          <a:ahLst/>
          <a:cxnLst/>
          <a:rect l="0" t="0" r="0" b="0"/>
          <a:pathLst>
            <a:path>
              <a:moveTo>
                <a:pt x="0" y="0"/>
              </a:moveTo>
              <a:lnTo>
                <a:pt x="0" y="2448718"/>
              </a:lnTo>
              <a:lnTo>
                <a:pt x="244871" y="24487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CBD9D3-2178-4D3C-912A-521F97A075AE}">
      <dsp:nvSpPr>
        <dsp:cNvPr id="0" name=""/>
        <dsp:cNvSpPr/>
      </dsp:nvSpPr>
      <dsp:spPr>
        <a:xfrm>
          <a:off x="4859833" y="3063308"/>
          <a:ext cx="1958975" cy="12243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Broad Market Exposure</a:t>
          </a:r>
          <a:endParaRPr lang="en-US" sz="2200" kern="1200" dirty="0"/>
        </a:p>
      </dsp:txBody>
      <dsp:txXfrm>
        <a:off x="4895693" y="3099168"/>
        <a:ext cx="1887255" cy="1152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77A54-EFC5-479F-AF80-6C796122D3D2}">
      <dsp:nvSpPr>
        <dsp:cNvPr id="0" name=""/>
        <dsp:cNvSpPr/>
      </dsp:nvSpPr>
      <dsp:spPr>
        <a:xfrm>
          <a:off x="255685" y="180"/>
          <a:ext cx="2753535" cy="1652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Value</a:t>
          </a:r>
          <a:endParaRPr lang="en-US" sz="4800" kern="1200" dirty="0"/>
        </a:p>
      </dsp:txBody>
      <dsp:txXfrm>
        <a:off x="255685" y="180"/>
        <a:ext cx="2753535" cy="1652121"/>
      </dsp:txXfrm>
    </dsp:sp>
    <dsp:sp modelId="{E94011AD-0D51-486E-8261-D1FBC98BFD21}">
      <dsp:nvSpPr>
        <dsp:cNvPr id="0" name=""/>
        <dsp:cNvSpPr/>
      </dsp:nvSpPr>
      <dsp:spPr>
        <a:xfrm>
          <a:off x="3284574" y="180"/>
          <a:ext cx="2753535" cy="1652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Growth</a:t>
          </a:r>
          <a:endParaRPr lang="en-US" sz="4800" kern="1200" dirty="0"/>
        </a:p>
      </dsp:txBody>
      <dsp:txXfrm>
        <a:off x="3284574" y="180"/>
        <a:ext cx="2753535" cy="1652121"/>
      </dsp:txXfrm>
    </dsp:sp>
    <dsp:sp modelId="{E71B537E-48BD-4A6C-B52C-A15D65D3BCF7}">
      <dsp:nvSpPr>
        <dsp:cNvPr id="0" name=""/>
        <dsp:cNvSpPr/>
      </dsp:nvSpPr>
      <dsp:spPr>
        <a:xfrm>
          <a:off x="255685" y="1927655"/>
          <a:ext cx="2753535" cy="1652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Large Cap</a:t>
          </a:r>
          <a:endParaRPr lang="en-US" sz="4800" kern="1200" dirty="0"/>
        </a:p>
      </dsp:txBody>
      <dsp:txXfrm>
        <a:off x="255685" y="1927655"/>
        <a:ext cx="2753535" cy="1652121"/>
      </dsp:txXfrm>
    </dsp:sp>
    <dsp:sp modelId="{F350516A-CE14-42E5-A865-8C48242EFE42}">
      <dsp:nvSpPr>
        <dsp:cNvPr id="0" name=""/>
        <dsp:cNvSpPr/>
      </dsp:nvSpPr>
      <dsp:spPr>
        <a:xfrm>
          <a:off x="3284574" y="1927655"/>
          <a:ext cx="2753535" cy="1652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Small Cap</a:t>
          </a:r>
          <a:endParaRPr lang="en-US" sz="4800" kern="1200" dirty="0"/>
        </a:p>
      </dsp:txBody>
      <dsp:txXfrm>
        <a:off x="3284574" y="1927655"/>
        <a:ext cx="2753535" cy="1652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820FB-632D-4C53-AC76-B8E6153ACB1C}">
      <dsp:nvSpPr>
        <dsp:cNvPr id="0" name=""/>
        <dsp:cNvSpPr/>
      </dsp:nvSpPr>
      <dsp:spPr>
        <a:xfrm>
          <a:off x="4375" y="974530"/>
          <a:ext cx="1356288" cy="813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Returns</a:t>
          </a:r>
          <a:endParaRPr lang="en-US" sz="1600" kern="1200" dirty="0"/>
        </a:p>
      </dsp:txBody>
      <dsp:txXfrm>
        <a:off x="28210" y="998365"/>
        <a:ext cx="1308618" cy="766103"/>
      </dsp:txXfrm>
    </dsp:sp>
    <dsp:sp modelId="{D9986149-C6AB-40DB-8B40-852AA13CF9E1}">
      <dsp:nvSpPr>
        <dsp:cNvPr id="0" name=""/>
        <dsp:cNvSpPr/>
      </dsp:nvSpPr>
      <dsp:spPr>
        <a:xfrm>
          <a:off x="1496292" y="1213237"/>
          <a:ext cx="287533" cy="336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496292" y="1280509"/>
        <a:ext cx="201273" cy="201815"/>
      </dsp:txXfrm>
    </dsp:sp>
    <dsp:sp modelId="{0CA301A4-27BD-4D09-B4AA-BC7F67EC5EC6}">
      <dsp:nvSpPr>
        <dsp:cNvPr id="0" name=""/>
        <dsp:cNvSpPr/>
      </dsp:nvSpPr>
      <dsp:spPr>
        <a:xfrm>
          <a:off x="1903179" y="974530"/>
          <a:ext cx="1356288" cy="813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Appreciation</a:t>
          </a:r>
          <a:endParaRPr lang="en-US" sz="1600" kern="1200" dirty="0"/>
        </a:p>
      </dsp:txBody>
      <dsp:txXfrm>
        <a:off x="1927014" y="998365"/>
        <a:ext cx="1308618" cy="766103"/>
      </dsp:txXfrm>
    </dsp:sp>
    <dsp:sp modelId="{D06ECE2E-ED3A-4579-A98F-9D32D959CB2F}">
      <dsp:nvSpPr>
        <dsp:cNvPr id="0" name=""/>
        <dsp:cNvSpPr/>
      </dsp:nvSpPr>
      <dsp:spPr>
        <a:xfrm rot="58645">
          <a:off x="3390441" y="1229411"/>
          <a:ext cx="277748" cy="336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390447" y="1295972"/>
        <a:ext cx="194424" cy="201815"/>
      </dsp:txXfrm>
    </dsp:sp>
    <dsp:sp modelId="{21D02AC4-802C-43C8-BE7A-B1A78DB8D345}">
      <dsp:nvSpPr>
        <dsp:cNvPr id="0" name=""/>
        <dsp:cNvSpPr/>
      </dsp:nvSpPr>
      <dsp:spPr>
        <a:xfrm>
          <a:off x="3783445" y="1006609"/>
          <a:ext cx="1356288" cy="813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Potential Dividends</a:t>
          </a:r>
          <a:endParaRPr lang="en-US" sz="1600" kern="1200" dirty="0"/>
        </a:p>
      </dsp:txBody>
      <dsp:txXfrm>
        <a:off x="3807280" y="1030444"/>
        <a:ext cx="1308618" cy="766103"/>
      </dsp:txXfrm>
    </dsp:sp>
    <dsp:sp modelId="{DDB85701-6126-45CB-A6E2-36387DB30987}">
      <dsp:nvSpPr>
        <dsp:cNvPr id="0" name=""/>
        <dsp:cNvSpPr/>
      </dsp:nvSpPr>
      <dsp:spPr>
        <a:xfrm rot="21542489">
          <a:off x="5279976" y="1229136"/>
          <a:ext cx="297399" cy="336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279982" y="1297154"/>
        <a:ext cx="208179" cy="201815"/>
      </dsp:txXfrm>
    </dsp:sp>
    <dsp:sp modelId="{A2E7CDD7-8A5A-4265-8A92-30A223995078}">
      <dsp:nvSpPr>
        <dsp:cNvPr id="0" name=""/>
        <dsp:cNvSpPr/>
      </dsp:nvSpPr>
      <dsp:spPr>
        <a:xfrm>
          <a:off x="5700787" y="974530"/>
          <a:ext cx="1356288" cy="813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a:p>
      </dsp:txBody>
      <dsp:txXfrm>
        <a:off x="5724622" y="998365"/>
        <a:ext cx="1308618" cy="766103"/>
      </dsp:txXfrm>
    </dsp:sp>
    <dsp:sp modelId="{190C676C-2D94-4D59-BD2F-C40B6A24E3A3}">
      <dsp:nvSpPr>
        <dsp:cNvPr id="0" name=""/>
        <dsp:cNvSpPr/>
      </dsp:nvSpPr>
      <dsp:spPr>
        <a:xfrm rot="7850869">
          <a:off x="6107082" y="1210046"/>
          <a:ext cx="549215" cy="336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6190536" y="1239152"/>
        <a:ext cx="448307" cy="201815"/>
      </dsp:txXfrm>
    </dsp:sp>
    <dsp:sp modelId="{04D5D4F8-16FE-416F-B896-1B8D381B22F1}">
      <dsp:nvSpPr>
        <dsp:cNvPr id="0" name=""/>
        <dsp:cNvSpPr/>
      </dsp:nvSpPr>
      <dsp:spPr>
        <a:xfrm>
          <a:off x="5726638" y="944632"/>
          <a:ext cx="1356288" cy="813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Total Return</a:t>
          </a:r>
          <a:endParaRPr lang="en-US" sz="1600" kern="1200" dirty="0"/>
        </a:p>
      </dsp:txBody>
      <dsp:txXfrm>
        <a:off x="5750473" y="968467"/>
        <a:ext cx="1308618" cy="7661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4C60F-CCEE-4849-8BF8-7C8A5DECBC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138EFE-B0EB-46B9-9988-C15EDAE53B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4BDE61-105E-4C8A-9370-EE26862DA328}" type="datetimeFigureOut">
              <a:rPr lang="en-US" smtClean="0"/>
              <a:t>4/21/2021</a:t>
            </a:fld>
            <a:endParaRPr lang="en-US" dirty="0"/>
          </a:p>
        </p:txBody>
      </p:sp>
      <p:sp>
        <p:nvSpPr>
          <p:cNvPr id="4" name="Footer Placeholder 3">
            <a:extLst>
              <a:ext uri="{FF2B5EF4-FFF2-40B4-BE49-F238E27FC236}">
                <a16:creationId xmlns:a16="http://schemas.microsoft.com/office/drawing/2014/main" id="{F56972C1-2B46-4BF1-B2C5-D1B7FEC2F0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E6EFF4B-2573-4BDA-A6F2-A5502C9138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3EE74F-E86B-4506-9DE4-E1532F489F4C}" type="slidenum">
              <a:rPr lang="en-US" smtClean="0"/>
              <a:t>‹#›</a:t>
            </a:fld>
            <a:endParaRPr lang="en-US" dirty="0"/>
          </a:p>
        </p:txBody>
      </p:sp>
    </p:spTree>
    <p:extLst>
      <p:ext uri="{BB962C8B-B14F-4D97-AF65-F5344CB8AC3E}">
        <p14:creationId xmlns:p14="http://schemas.microsoft.com/office/powerpoint/2010/main" val="4254107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9E564-F46A-4B13-9263-4DBEDE3F3E54}" type="datetimeFigureOut">
              <a:rPr lang="en-US" noProof="0" smtClean="0"/>
              <a:t>4/21/2021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4110D-4E99-49C1-BF09-9D9E5818BB6B}" type="slidenum">
              <a:rPr lang="en-US" noProof="0" smtClean="0"/>
              <a:t>‹#›</a:t>
            </a:fld>
            <a:endParaRPr lang="en-US" noProof="0" dirty="0"/>
          </a:p>
        </p:txBody>
      </p:sp>
    </p:spTree>
    <p:extLst>
      <p:ext uri="{BB962C8B-B14F-4D97-AF65-F5344CB8AC3E}">
        <p14:creationId xmlns:p14="http://schemas.microsoft.com/office/powerpoint/2010/main" val="47734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8" name="Прямоугольник 2">
            <a:extLst>
              <a:ext uri="{FF2B5EF4-FFF2-40B4-BE49-F238E27FC236}">
                <a16:creationId xmlns:a16="http://schemas.microsoft.com/office/drawing/2014/main" id="{7899954E-D83C-4E03-A51E-E9EFC4CB52C8}"/>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Прямоугольник 3">
            <a:extLst>
              <a:ext uri="{FF2B5EF4-FFF2-40B4-BE49-F238E27FC236}">
                <a16:creationId xmlns:a16="http://schemas.microsoft.com/office/drawing/2014/main" id="{15FAA74F-DE92-4414-B0C7-466184CBCC99}"/>
              </a:ext>
            </a:extLst>
          </p:cNvPr>
          <p:cNvSpPr/>
          <p:nvPr userDrawn="1"/>
        </p:nvSpPr>
        <p:spPr>
          <a:xfrm>
            <a:off x="4093463" y="404813"/>
            <a:ext cx="4005072" cy="1712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6" descr="Rectangle shape">
            <a:extLst>
              <a:ext uri="{FF2B5EF4-FFF2-40B4-BE49-F238E27FC236}">
                <a16:creationId xmlns:a16="http://schemas.microsoft.com/office/drawing/2014/main" id="{0A900D34-4B01-4389-9CFF-FFCB0CF7A3CC}"/>
              </a:ext>
            </a:extLst>
          </p:cNvPr>
          <p:cNvSpPr/>
          <p:nvPr userDrawn="1"/>
        </p:nvSpPr>
        <p:spPr>
          <a:xfrm>
            <a:off x="4922520" y="191645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Прямоугольник 14">
            <a:extLst>
              <a:ext uri="{FF2B5EF4-FFF2-40B4-BE49-F238E27FC236}">
                <a16:creationId xmlns:a16="http://schemas.microsoft.com/office/drawing/2014/main" id="{18865235-7FA6-4F58-B90E-4404EAE577DF}"/>
              </a:ext>
            </a:extLst>
          </p:cNvPr>
          <p:cNvSpPr/>
          <p:nvPr userDrawn="1"/>
        </p:nvSpPr>
        <p:spPr>
          <a:xfrm>
            <a:off x="4093463" y="5095174"/>
            <a:ext cx="4005072" cy="224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5" descr="Rectangle shape">
            <a:extLst>
              <a:ext uri="{FF2B5EF4-FFF2-40B4-BE49-F238E27FC236}">
                <a16:creationId xmlns:a16="http://schemas.microsoft.com/office/drawing/2014/main" id="{72ED261F-FABA-4D73-8360-A897A6082FA6}"/>
              </a:ext>
            </a:extLst>
          </p:cNvPr>
          <p:cNvSpPr/>
          <p:nvPr userDrawn="1"/>
        </p:nvSpPr>
        <p:spPr>
          <a:xfrm>
            <a:off x="-1" y="509517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4056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noProof="0" smtClean="0"/>
              <a:t>MM.DD.20XX</a:t>
            </a:r>
            <a:endParaRPr lang="en-US" noProof="0" dirty="0"/>
          </a:p>
        </p:txBody>
      </p:sp>
      <p:sp>
        <p:nvSpPr>
          <p:cNvPr id="5" name="Footer Placeholder 4"/>
          <p:cNvSpPr>
            <a:spLocks noGrp="1"/>
          </p:cNvSpPr>
          <p:nvPr>
            <p:ph type="ftr" sz="quarter" idx="11"/>
          </p:nvPr>
        </p:nvSpPr>
        <p:spPr/>
        <p:txBody>
          <a:bodyPr/>
          <a:lstStyle/>
          <a:p>
            <a:r>
              <a:rPr lang="en-US" noProof="0" smtClean="0"/>
              <a:t>ADD A FOOTER</a:t>
            </a:r>
            <a:endParaRPr lang="en-US" noProof="0" dirty="0"/>
          </a:p>
        </p:txBody>
      </p:sp>
      <p:sp>
        <p:nvSpPr>
          <p:cNvPr id="6" name="Slide Number Placeholder 5"/>
          <p:cNvSpPr>
            <a:spLocks noGrp="1"/>
          </p:cNvSpPr>
          <p:nvPr>
            <p:ph type="sldNum" sz="quarter" idx="12"/>
          </p:nvPr>
        </p:nvSpPr>
        <p:spPr/>
        <p:txBody>
          <a:bodyPr/>
          <a:lstStyle/>
          <a:p>
            <a:fld id="{D9BB3731-526F-4638-85F8-715D717FFC12}" type="slidenum">
              <a:rPr lang="en-US" noProof="0" smtClean="0"/>
              <a:pPr/>
              <a:t>‹#›</a:t>
            </a:fld>
            <a:endParaRPr lang="en-US" noProof="0" dirty="0"/>
          </a:p>
        </p:txBody>
      </p:sp>
    </p:spTree>
    <p:extLst>
      <p:ext uri="{BB962C8B-B14F-4D97-AF65-F5344CB8AC3E}">
        <p14:creationId xmlns:p14="http://schemas.microsoft.com/office/powerpoint/2010/main" val="189268440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noProof="0" smtClean="0"/>
              <a:t>MM.DD.20XX</a:t>
            </a:r>
            <a:endParaRPr lang="en-US" noProof="0" dirty="0"/>
          </a:p>
        </p:txBody>
      </p:sp>
      <p:sp>
        <p:nvSpPr>
          <p:cNvPr id="5" name="Footer Placeholder 4"/>
          <p:cNvSpPr>
            <a:spLocks noGrp="1"/>
          </p:cNvSpPr>
          <p:nvPr>
            <p:ph type="ftr" sz="quarter" idx="11"/>
          </p:nvPr>
        </p:nvSpPr>
        <p:spPr/>
        <p:txBody>
          <a:bodyPr/>
          <a:lstStyle/>
          <a:p>
            <a:r>
              <a:rPr lang="en-US" noProof="0" smtClean="0"/>
              <a:t>ADD A FOOTER</a:t>
            </a:r>
            <a:endParaRPr lang="en-US" noProof="0" dirty="0"/>
          </a:p>
        </p:txBody>
      </p:sp>
      <p:sp>
        <p:nvSpPr>
          <p:cNvPr id="6" name="Slide Number Placeholder 5"/>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8685342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noProof="0" smtClean="0"/>
              <a:t>MM.DD.20XX</a:t>
            </a:r>
            <a:endParaRPr lang="en-US" noProof="0" dirty="0"/>
          </a:p>
        </p:txBody>
      </p:sp>
      <p:sp>
        <p:nvSpPr>
          <p:cNvPr id="5" name="Footer Placeholder 4"/>
          <p:cNvSpPr>
            <a:spLocks noGrp="1"/>
          </p:cNvSpPr>
          <p:nvPr>
            <p:ph type="ftr" sz="quarter" idx="11"/>
          </p:nvPr>
        </p:nvSpPr>
        <p:spPr/>
        <p:txBody>
          <a:bodyPr/>
          <a:lstStyle/>
          <a:p>
            <a:r>
              <a:rPr lang="en-US" noProof="0" smtClean="0"/>
              <a:t>ADD A FOOTER</a:t>
            </a:r>
            <a:endParaRPr lang="en-US" noProof="0" dirty="0"/>
          </a:p>
        </p:txBody>
      </p:sp>
      <p:sp>
        <p:nvSpPr>
          <p:cNvPr id="6" name="Slide Number Placeholder 5"/>
          <p:cNvSpPr>
            <a:spLocks noGrp="1"/>
          </p:cNvSpPr>
          <p:nvPr>
            <p:ph type="sldNum" sz="quarter" idx="12"/>
          </p:nvPr>
        </p:nvSpPr>
        <p:spPr/>
        <p:txBody>
          <a:bodyPr/>
          <a:lstStyle/>
          <a:p>
            <a:fld id="{D9BB3731-526F-4638-85F8-715D717FFC12}" type="slidenum">
              <a:rPr lang="en-US" noProof="0" smtClean="0"/>
              <a:pPr/>
              <a:t>‹#›</a:t>
            </a:fld>
            <a:endParaRPr lang="en-US" noProof="0" dirty="0"/>
          </a:p>
        </p:txBody>
      </p:sp>
    </p:spTree>
    <p:extLst>
      <p:ext uri="{BB962C8B-B14F-4D97-AF65-F5344CB8AC3E}">
        <p14:creationId xmlns:p14="http://schemas.microsoft.com/office/powerpoint/2010/main" val="381964961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noProof="0" smtClean="0"/>
              <a:t>MM.DD.20XX</a:t>
            </a:r>
            <a:endParaRPr lang="en-US" noProof="0" dirty="0"/>
          </a:p>
        </p:txBody>
      </p:sp>
      <p:sp>
        <p:nvSpPr>
          <p:cNvPr id="5" name="Footer Placeholder 4"/>
          <p:cNvSpPr>
            <a:spLocks noGrp="1"/>
          </p:cNvSpPr>
          <p:nvPr>
            <p:ph type="ftr" sz="quarter" idx="11"/>
          </p:nvPr>
        </p:nvSpPr>
        <p:spPr/>
        <p:txBody>
          <a:bodyPr/>
          <a:lstStyle/>
          <a:p>
            <a:r>
              <a:rPr lang="en-US" noProof="0" smtClean="0"/>
              <a:t>ADD A FOOTER</a:t>
            </a:r>
            <a:endParaRPr lang="en-US" noProof="0" dirty="0"/>
          </a:p>
        </p:txBody>
      </p:sp>
      <p:sp>
        <p:nvSpPr>
          <p:cNvPr id="6" name="Slide Number Placeholder 5"/>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5867929"/>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noProof="0" smtClean="0"/>
              <a:t>MM.DD.20XX</a:t>
            </a:r>
            <a:endParaRPr lang="en-US" noProof="0" dirty="0"/>
          </a:p>
        </p:txBody>
      </p:sp>
      <p:sp>
        <p:nvSpPr>
          <p:cNvPr id="5" name="Footer Placeholder 4"/>
          <p:cNvSpPr>
            <a:spLocks noGrp="1"/>
          </p:cNvSpPr>
          <p:nvPr>
            <p:ph type="ftr" sz="quarter" idx="11"/>
          </p:nvPr>
        </p:nvSpPr>
        <p:spPr/>
        <p:txBody>
          <a:bodyPr/>
          <a:lstStyle/>
          <a:p>
            <a:r>
              <a:rPr lang="en-US" noProof="0" smtClean="0"/>
              <a:t>ADD A FOOTER</a:t>
            </a:r>
            <a:endParaRPr lang="en-US" noProof="0" dirty="0"/>
          </a:p>
        </p:txBody>
      </p:sp>
      <p:sp>
        <p:nvSpPr>
          <p:cNvPr id="6" name="Slide Number Placeholder 5"/>
          <p:cNvSpPr>
            <a:spLocks noGrp="1"/>
          </p:cNvSpPr>
          <p:nvPr>
            <p:ph type="sldNum" sz="quarter" idx="12"/>
          </p:nvPr>
        </p:nvSpPr>
        <p:spPr/>
        <p:txBody>
          <a:bodyPr/>
          <a:lstStyle/>
          <a:p>
            <a:fld id="{D9BB3731-526F-4638-85F8-715D717FFC12}" type="slidenum">
              <a:rPr lang="en-US" noProof="0" smtClean="0"/>
              <a:pPr/>
              <a:t>‹#›</a:t>
            </a:fld>
            <a:endParaRPr lang="en-US" noProof="0" dirty="0"/>
          </a:p>
        </p:txBody>
      </p:sp>
    </p:spTree>
    <p:extLst>
      <p:ext uri="{BB962C8B-B14F-4D97-AF65-F5344CB8AC3E}">
        <p14:creationId xmlns:p14="http://schemas.microsoft.com/office/powerpoint/2010/main" val="1148579966"/>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noProof="0" smtClean="0"/>
              <a:t>MM.DD.20XX</a:t>
            </a:r>
            <a:endParaRPr lang="en-US" noProof="0" dirty="0"/>
          </a:p>
        </p:txBody>
      </p:sp>
      <p:sp>
        <p:nvSpPr>
          <p:cNvPr id="5" name="Footer Placeholder 4"/>
          <p:cNvSpPr>
            <a:spLocks noGrp="1"/>
          </p:cNvSpPr>
          <p:nvPr>
            <p:ph type="ftr" sz="quarter" idx="11"/>
          </p:nvPr>
        </p:nvSpPr>
        <p:spPr/>
        <p:txBody>
          <a:bodyPr/>
          <a:lstStyle/>
          <a:p>
            <a:r>
              <a:rPr lang="en-US" noProof="0" smtClean="0"/>
              <a:t>ADD A FOOTER</a:t>
            </a:r>
            <a:endParaRPr lang="en-US" noProof="0" dirty="0"/>
          </a:p>
        </p:txBody>
      </p:sp>
      <p:sp>
        <p:nvSpPr>
          <p:cNvPr id="6" name="Slide Number Placeholder 5"/>
          <p:cNvSpPr>
            <a:spLocks noGrp="1"/>
          </p:cNvSpPr>
          <p:nvPr>
            <p:ph type="sldNum" sz="quarter" idx="12"/>
          </p:nvPr>
        </p:nvSpPr>
        <p:spPr/>
        <p:txBody>
          <a:bodyPr/>
          <a:lstStyle/>
          <a:p>
            <a:fld id="{D9BB3731-526F-4638-85F8-715D717FFC12}" type="slidenum">
              <a:rPr lang="en-US" noProof="0" smtClean="0"/>
              <a:pPr/>
              <a:t>‹#›</a:t>
            </a:fld>
            <a:endParaRPr lang="en-US" noProof="0" dirty="0"/>
          </a:p>
        </p:txBody>
      </p:sp>
    </p:spTree>
    <p:extLst>
      <p:ext uri="{BB962C8B-B14F-4D97-AF65-F5344CB8AC3E}">
        <p14:creationId xmlns:p14="http://schemas.microsoft.com/office/powerpoint/2010/main" val="181372803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noProof="0" smtClean="0"/>
              <a:t>MM.DD.20XX</a:t>
            </a:r>
            <a:endParaRPr lang="en-US" noProof="0" dirty="0"/>
          </a:p>
        </p:txBody>
      </p:sp>
      <p:sp>
        <p:nvSpPr>
          <p:cNvPr id="5" name="Footer Placeholder 4"/>
          <p:cNvSpPr>
            <a:spLocks noGrp="1"/>
          </p:cNvSpPr>
          <p:nvPr>
            <p:ph type="ftr" sz="quarter" idx="11"/>
          </p:nvPr>
        </p:nvSpPr>
        <p:spPr/>
        <p:txBody>
          <a:bodyPr/>
          <a:lstStyle/>
          <a:p>
            <a:r>
              <a:rPr lang="en-US" noProof="0" smtClean="0"/>
              <a:t>ADD A FOOTER</a:t>
            </a:r>
            <a:endParaRPr lang="en-US" noProof="0" dirty="0"/>
          </a:p>
        </p:txBody>
      </p:sp>
      <p:sp>
        <p:nvSpPr>
          <p:cNvPr id="6" name="Slide Number Placeholder 5"/>
          <p:cNvSpPr>
            <a:spLocks noGrp="1"/>
          </p:cNvSpPr>
          <p:nvPr>
            <p:ph type="sldNum" sz="quarter" idx="12"/>
          </p:nvPr>
        </p:nvSpPr>
        <p:spPr/>
        <p:txBody>
          <a:bodyPr/>
          <a:lstStyle/>
          <a:p>
            <a:fld id="{D9BB3731-526F-4638-85F8-715D717FFC12}" type="slidenum">
              <a:rPr lang="en-US" noProof="0" smtClean="0"/>
              <a:pPr/>
              <a:t>‹#›</a:t>
            </a:fld>
            <a:endParaRPr lang="en-US" noProof="0" dirty="0"/>
          </a:p>
        </p:txBody>
      </p:sp>
    </p:spTree>
    <p:extLst>
      <p:ext uri="{BB962C8B-B14F-4D97-AF65-F5344CB8AC3E}">
        <p14:creationId xmlns:p14="http://schemas.microsoft.com/office/powerpoint/2010/main" val="451818864"/>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with Logo">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899954E-D83C-4E03-A51E-E9EFC4CB52C8}"/>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Прямоугольник 3">
            <a:extLst>
              <a:ext uri="{FF2B5EF4-FFF2-40B4-BE49-F238E27FC236}">
                <a16:creationId xmlns:a16="http://schemas.microsoft.com/office/drawing/2014/main" id="{15FAA74F-DE92-4414-B0C7-466184CBCC99}"/>
              </a:ext>
            </a:extLst>
          </p:cNvPr>
          <p:cNvSpPr/>
          <p:nvPr userDrawn="1"/>
        </p:nvSpPr>
        <p:spPr>
          <a:xfrm>
            <a:off x="4093463" y="404813"/>
            <a:ext cx="4005072" cy="1712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1" name="Text Placeholder 9">
            <a:extLst>
              <a:ext uri="{FF2B5EF4-FFF2-40B4-BE49-F238E27FC236}">
                <a16:creationId xmlns:a16="http://schemas.microsoft.com/office/drawing/2014/main" id="{D9D4896A-B348-4A66-B8A4-5E68BBCC49E4}"/>
              </a:ext>
            </a:extLst>
          </p:cNvPr>
          <p:cNvSpPr>
            <a:spLocks noGrp="1"/>
          </p:cNvSpPr>
          <p:nvPr>
            <p:ph type="body" sz="quarter" idx="15" hasCustomPrompt="1"/>
          </p:nvPr>
        </p:nvSpPr>
        <p:spPr>
          <a:xfrm>
            <a:off x="4093464" y="5296342"/>
            <a:ext cx="4005072" cy="1561657"/>
          </a:xfrm>
          <a:solidFill>
            <a:schemeClr val="tx1"/>
          </a:solidFill>
        </p:spPr>
        <p:txBody>
          <a:bodyPr tIns="90000" bIns="90000" anchor="ctr" anchorCtr="0">
            <a:noAutofit/>
          </a:bodyPr>
          <a:lstStyle>
            <a:lvl1pPr marL="0" indent="0" algn="ctr">
              <a:spcBef>
                <a:spcPts val="600"/>
              </a:spcBef>
              <a:buNone/>
              <a:defRPr sz="2800" i="0">
                <a:solidFill>
                  <a:schemeClr val="bg1"/>
                </a:solidFill>
              </a:defRPr>
            </a:lvl1pPr>
            <a:lvl2pPr marL="457200" indent="0" algn="ctr">
              <a:buNone/>
              <a:defRPr sz="2800">
                <a:solidFill>
                  <a:schemeClr val="bg1"/>
                </a:solidFill>
              </a:defRPr>
            </a:lvl2pPr>
            <a:lvl3pPr marL="914400" indent="0" algn="ctr">
              <a:buNone/>
              <a:defRPr sz="2800">
                <a:solidFill>
                  <a:schemeClr val="bg1"/>
                </a:solidFill>
              </a:defRPr>
            </a:lvl3pPr>
            <a:lvl4pPr marL="1371600" indent="0" algn="ctr">
              <a:buNone/>
              <a:defRPr sz="2800">
                <a:solidFill>
                  <a:schemeClr val="bg1"/>
                </a:solidFill>
              </a:defRPr>
            </a:lvl4pPr>
            <a:lvl5pPr marL="1828800" indent="0" algn="ctr">
              <a:buNone/>
              <a:defRPr sz="2800">
                <a:solidFill>
                  <a:schemeClr val="bg1"/>
                </a:solidFill>
              </a:defRPr>
            </a:lvl5pPr>
          </a:lstStyle>
          <a:p>
            <a:pPr lvl="0"/>
            <a:r>
              <a:rPr lang="en-US" noProof="0"/>
              <a:t>Edit Master</a:t>
            </a:r>
            <a:br>
              <a:rPr lang="en-US" noProof="0"/>
            </a:br>
            <a:r>
              <a:rPr lang="en-US" noProof="0"/>
              <a:t>text styles</a:t>
            </a:r>
          </a:p>
        </p:txBody>
      </p:sp>
      <p:sp>
        <p:nvSpPr>
          <p:cNvPr id="12"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117623"/>
            <a:ext cx="4005072" cy="2977551"/>
          </a:xfrm>
          <a:solidFill>
            <a:schemeClr val="tx1"/>
          </a:solidFill>
        </p:spPr>
        <p:txBody>
          <a:bodyPr tIns="72000" bIns="216000" anchor="b">
            <a:normAutofit/>
          </a:bodyPr>
          <a:lstStyle>
            <a:lvl1pPr algn="ctr">
              <a:lnSpc>
                <a:spcPct val="85000"/>
              </a:lnSpc>
              <a:defRPr lang="ru-RU" sz="6000" b="1" kern="1200" dirty="0">
                <a:solidFill>
                  <a:schemeClr val="bg2"/>
                </a:solidFill>
                <a:latin typeface="+mj-lt"/>
                <a:ea typeface="+mn-ea"/>
                <a:cs typeface="+mn-cs"/>
              </a:defRPr>
            </a:lvl1pPr>
          </a:lstStyle>
          <a:p>
            <a:r>
              <a:rPr lang="en-US" noProof="0"/>
              <a:t>CLICK TO EDIT TITLE</a:t>
            </a:r>
          </a:p>
        </p:txBody>
      </p:sp>
      <p:sp>
        <p:nvSpPr>
          <p:cNvPr id="14" name="Picture Placeholder 13">
            <a:extLst>
              <a:ext uri="{FF2B5EF4-FFF2-40B4-BE49-F238E27FC236}">
                <a16:creationId xmlns:a16="http://schemas.microsoft.com/office/drawing/2014/main" id="{2E46EE0C-8420-4BA8-9E2D-0780DB1E6509}"/>
              </a:ext>
            </a:extLst>
          </p:cNvPr>
          <p:cNvSpPr>
            <a:spLocks noGrp="1"/>
          </p:cNvSpPr>
          <p:nvPr>
            <p:ph type="pic" sz="quarter" idx="16"/>
          </p:nvPr>
        </p:nvSpPr>
        <p:spPr>
          <a:xfrm>
            <a:off x="4930140" y="953857"/>
            <a:ext cx="2331720" cy="539496"/>
          </a:xfrm>
          <a:ln>
            <a:noFill/>
          </a:ln>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10" name="Rectangle 6" descr="Rectangle shape">
            <a:extLst>
              <a:ext uri="{FF2B5EF4-FFF2-40B4-BE49-F238E27FC236}">
                <a16:creationId xmlns:a16="http://schemas.microsoft.com/office/drawing/2014/main" id="{0A900D34-4B01-4389-9CFF-FFCB0CF7A3CC}"/>
              </a:ext>
            </a:extLst>
          </p:cNvPr>
          <p:cNvSpPr/>
          <p:nvPr userDrawn="1"/>
        </p:nvSpPr>
        <p:spPr>
          <a:xfrm>
            <a:off x="4922520" y="191645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Прямоугольник 14">
            <a:extLst>
              <a:ext uri="{FF2B5EF4-FFF2-40B4-BE49-F238E27FC236}">
                <a16:creationId xmlns:a16="http://schemas.microsoft.com/office/drawing/2014/main" id="{18865235-7FA6-4F58-B90E-4404EAE577DF}"/>
              </a:ext>
            </a:extLst>
          </p:cNvPr>
          <p:cNvSpPr/>
          <p:nvPr userDrawn="1"/>
        </p:nvSpPr>
        <p:spPr>
          <a:xfrm>
            <a:off x="4093463" y="5095174"/>
            <a:ext cx="4005072" cy="224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5" descr="Rectangle shape">
            <a:extLst>
              <a:ext uri="{FF2B5EF4-FFF2-40B4-BE49-F238E27FC236}">
                <a16:creationId xmlns:a16="http://schemas.microsoft.com/office/drawing/2014/main" id="{72ED261F-FABA-4D73-8360-A897A6082FA6}"/>
              </a:ext>
            </a:extLst>
          </p:cNvPr>
          <p:cNvSpPr/>
          <p:nvPr userDrawn="1"/>
        </p:nvSpPr>
        <p:spPr>
          <a:xfrm>
            <a:off x="-1" y="509517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66658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ree Blocks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1740127"/>
            <a:ext cx="7800832" cy="939606"/>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1216020"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617258"/>
            <a:ext cx="7800832" cy="594132"/>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hasCustomPrompt="1"/>
          </p:nvPr>
        </p:nvSpPr>
        <p:spPr>
          <a:xfrm>
            <a:off x="1216020"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24" name="Picture Placeholder 13">
            <a:extLst>
              <a:ext uri="{FF2B5EF4-FFF2-40B4-BE49-F238E27FC236}">
                <a16:creationId xmlns:a16="http://schemas.microsoft.com/office/drawing/2014/main" id="{6CFA9DC2-8816-4504-9E78-0D6A51A4ABBE}"/>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8" name="Text Placeholder 7">
            <a:extLst>
              <a:ext uri="{FF2B5EF4-FFF2-40B4-BE49-F238E27FC236}">
                <a16:creationId xmlns:a16="http://schemas.microsoft.com/office/drawing/2014/main" id="{2C9DB526-D20B-406D-B9C4-1B2FE4922375}"/>
              </a:ext>
            </a:extLst>
          </p:cNvPr>
          <p:cNvSpPr>
            <a:spLocks noGrp="1"/>
          </p:cNvSpPr>
          <p:nvPr>
            <p:ph type="body" sz="quarter" idx="28" hasCustomPrompt="1"/>
          </p:nvPr>
        </p:nvSpPr>
        <p:spPr>
          <a:xfrm>
            <a:off x="862258"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1</a:t>
            </a:r>
          </a:p>
        </p:txBody>
      </p:sp>
      <p:sp>
        <p:nvSpPr>
          <p:cNvPr id="25" name="Text Placeholder 2">
            <a:extLst>
              <a:ext uri="{FF2B5EF4-FFF2-40B4-BE49-F238E27FC236}">
                <a16:creationId xmlns:a16="http://schemas.microsoft.com/office/drawing/2014/main" id="{76963D45-FFEE-47B2-BF3C-EF83D09DA715}"/>
              </a:ext>
            </a:extLst>
          </p:cNvPr>
          <p:cNvSpPr>
            <a:spLocks noGrp="1"/>
          </p:cNvSpPr>
          <p:nvPr>
            <p:ph type="body" idx="29"/>
          </p:nvPr>
        </p:nvSpPr>
        <p:spPr>
          <a:xfrm>
            <a:off x="4834375"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6" name="Text Placeholder 2">
            <a:extLst>
              <a:ext uri="{FF2B5EF4-FFF2-40B4-BE49-F238E27FC236}">
                <a16:creationId xmlns:a16="http://schemas.microsoft.com/office/drawing/2014/main" id="{F0C6A052-44FB-4766-A715-5F60A7AEF0AD}"/>
              </a:ext>
            </a:extLst>
          </p:cNvPr>
          <p:cNvSpPr>
            <a:spLocks noGrp="1"/>
          </p:cNvSpPr>
          <p:nvPr>
            <p:ph type="body" idx="30" hasCustomPrompt="1"/>
          </p:nvPr>
        </p:nvSpPr>
        <p:spPr>
          <a:xfrm>
            <a:off x="4834375"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27" name="Text Placeholder 7">
            <a:extLst>
              <a:ext uri="{FF2B5EF4-FFF2-40B4-BE49-F238E27FC236}">
                <a16:creationId xmlns:a16="http://schemas.microsoft.com/office/drawing/2014/main" id="{26217025-86DB-4E40-9AE4-98C2F14CA8DA}"/>
              </a:ext>
            </a:extLst>
          </p:cNvPr>
          <p:cNvSpPr>
            <a:spLocks noGrp="1"/>
          </p:cNvSpPr>
          <p:nvPr>
            <p:ph type="body" sz="quarter" idx="31" hasCustomPrompt="1"/>
          </p:nvPr>
        </p:nvSpPr>
        <p:spPr>
          <a:xfrm>
            <a:off x="4480613"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2</a:t>
            </a:r>
          </a:p>
        </p:txBody>
      </p:sp>
      <p:sp>
        <p:nvSpPr>
          <p:cNvPr id="28" name="Text Placeholder 2">
            <a:extLst>
              <a:ext uri="{FF2B5EF4-FFF2-40B4-BE49-F238E27FC236}">
                <a16:creationId xmlns:a16="http://schemas.microsoft.com/office/drawing/2014/main" id="{5CDA6EA2-A642-4AE3-88FA-F776A7BE3CA8}"/>
              </a:ext>
            </a:extLst>
          </p:cNvPr>
          <p:cNvSpPr>
            <a:spLocks noGrp="1"/>
          </p:cNvSpPr>
          <p:nvPr>
            <p:ph type="body" idx="32"/>
          </p:nvPr>
        </p:nvSpPr>
        <p:spPr>
          <a:xfrm>
            <a:off x="8452731"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9" name="Text Placeholder 2">
            <a:extLst>
              <a:ext uri="{FF2B5EF4-FFF2-40B4-BE49-F238E27FC236}">
                <a16:creationId xmlns:a16="http://schemas.microsoft.com/office/drawing/2014/main" id="{FCF657BA-97D6-465F-8436-31FB0B884C8B}"/>
              </a:ext>
            </a:extLst>
          </p:cNvPr>
          <p:cNvSpPr>
            <a:spLocks noGrp="1"/>
          </p:cNvSpPr>
          <p:nvPr>
            <p:ph type="body" idx="33" hasCustomPrompt="1"/>
          </p:nvPr>
        </p:nvSpPr>
        <p:spPr>
          <a:xfrm>
            <a:off x="8452731"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0" name="Text Placeholder 7">
            <a:extLst>
              <a:ext uri="{FF2B5EF4-FFF2-40B4-BE49-F238E27FC236}">
                <a16:creationId xmlns:a16="http://schemas.microsoft.com/office/drawing/2014/main" id="{CBAA4180-32A5-4A82-BFBA-8673723FAAEA}"/>
              </a:ext>
            </a:extLst>
          </p:cNvPr>
          <p:cNvSpPr>
            <a:spLocks noGrp="1"/>
          </p:cNvSpPr>
          <p:nvPr>
            <p:ph type="body" sz="quarter" idx="34" hasCustomPrompt="1"/>
          </p:nvPr>
        </p:nvSpPr>
        <p:spPr>
          <a:xfrm>
            <a:off x="8098969"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3</a:t>
            </a:r>
          </a:p>
        </p:txBody>
      </p:sp>
      <p:sp>
        <p:nvSpPr>
          <p:cNvPr id="18" name="Rectangle 16" descr="Rectangle shape">
            <a:extLst>
              <a:ext uri="{FF2B5EF4-FFF2-40B4-BE49-F238E27FC236}">
                <a16:creationId xmlns:a16="http://schemas.microsoft.com/office/drawing/2014/main" id="{8F2E6E6B-AE50-42CD-844F-3408DB11EFCE}"/>
              </a:ext>
            </a:extLst>
          </p:cNvPr>
          <p:cNvSpPr/>
          <p:nvPr userDrawn="1"/>
        </p:nvSpPr>
        <p:spPr>
          <a:xfrm>
            <a:off x="0" y="1380173"/>
            <a:ext cx="500552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40598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899954E-D83C-4E03-A51E-E9EFC4CB52C8}"/>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Прямоугольник 3">
            <a:extLst>
              <a:ext uri="{FF2B5EF4-FFF2-40B4-BE49-F238E27FC236}">
                <a16:creationId xmlns:a16="http://schemas.microsoft.com/office/drawing/2014/main" id="{15FAA74F-DE92-4414-B0C7-466184CBCC99}"/>
              </a:ext>
            </a:extLst>
          </p:cNvPr>
          <p:cNvSpPr/>
          <p:nvPr userDrawn="1"/>
        </p:nvSpPr>
        <p:spPr>
          <a:xfrm>
            <a:off x="4093463" y="404813"/>
            <a:ext cx="4005072" cy="1712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2"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117623"/>
            <a:ext cx="4005072" cy="2977551"/>
          </a:xfrm>
          <a:solidFill>
            <a:schemeClr val="tx1"/>
          </a:solidFill>
        </p:spPr>
        <p:txBody>
          <a:bodyPr tIns="72000" bIns="216000" anchor="b">
            <a:normAutofit/>
          </a:bodyPr>
          <a:lstStyle>
            <a:lvl1pPr algn="ctr">
              <a:lnSpc>
                <a:spcPct val="85000"/>
              </a:lnSpc>
              <a:defRPr lang="ru-RU" sz="6000" b="1" kern="1200" dirty="0">
                <a:solidFill>
                  <a:schemeClr val="bg2"/>
                </a:solidFill>
                <a:latin typeface="+mj-lt"/>
                <a:ea typeface="+mn-ea"/>
                <a:cs typeface="+mn-cs"/>
              </a:defRPr>
            </a:lvl1pPr>
          </a:lstStyle>
          <a:p>
            <a:r>
              <a:rPr lang="en-US" noProof="0"/>
              <a:t>CLICK TO EDIT TITLE</a:t>
            </a:r>
          </a:p>
        </p:txBody>
      </p:sp>
      <p:sp>
        <p:nvSpPr>
          <p:cNvPr id="10" name="Rectangle 6" descr="Rectangle shape">
            <a:extLst>
              <a:ext uri="{FF2B5EF4-FFF2-40B4-BE49-F238E27FC236}">
                <a16:creationId xmlns:a16="http://schemas.microsoft.com/office/drawing/2014/main" id="{0A900D34-4B01-4389-9CFF-FFCB0CF7A3CC}"/>
              </a:ext>
            </a:extLst>
          </p:cNvPr>
          <p:cNvSpPr/>
          <p:nvPr userDrawn="1"/>
        </p:nvSpPr>
        <p:spPr>
          <a:xfrm>
            <a:off x="4922520" y="191645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Прямоугольник 14">
            <a:extLst>
              <a:ext uri="{FF2B5EF4-FFF2-40B4-BE49-F238E27FC236}">
                <a16:creationId xmlns:a16="http://schemas.microsoft.com/office/drawing/2014/main" id="{18865235-7FA6-4F58-B90E-4404EAE577DF}"/>
              </a:ext>
            </a:extLst>
          </p:cNvPr>
          <p:cNvSpPr/>
          <p:nvPr userDrawn="1"/>
        </p:nvSpPr>
        <p:spPr>
          <a:xfrm>
            <a:off x="4093463" y="5095174"/>
            <a:ext cx="4005072" cy="224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5" descr="Rectangle shape">
            <a:extLst>
              <a:ext uri="{FF2B5EF4-FFF2-40B4-BE49-F238E27FC236}">
                <a16:creationId xmlns:a16="http://schemas.microsoft.com/office/drawing/2014/main" id="{72ED261F-FABA-4D73-8360-A897A6082FA6}"/>
              </a:ext>
            </a:extLst>
          </p:cNvPr>
          <p:cNvSpPr/>
          <p:nvPr userDrawn="1"/>
        </p:nvSpPr>
        <p:spPr>
          <a:xfrm>
            <a:off x="-1" y="509517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Subtitle 2">
            <a:extLst>
              <a:ext uri="{FF2B5EF4-FFF2-40B4-BE49-F238E27FC236}">
                <a16:creationId xmlns:a16="http://schemas.microsoft.com/office/drawing/2014/main" id="{36BBECC5-64BD-44F1-A950-4C2D9B613291}"/>
              </a:ext>
            </a:extLst>
          </p:cNvPr>
          <p:cNvSpPr>
            <a:spLocks noGrp="1"/>
          </p:cNvSpPr>
          <p:nvPr>
            <p:ph type="subTitle" idx="1"/>
          </p:nvPr>
        </p:nvSpPr>
        <p:spPr>
          <a:xfrm>
            <a:off x="4093462" y="5296342"/>
            <a:ext cx="4005073" cy="1561658"/>
          </a:xfrm>
          <a:solidFill>
            <a:schemeClr val="tx1"/>
          </a:solidFill>
        </p:spPr>
        <p:txBody>
          <a:bodyPr vert="horz" lIns="91440" tIns="90000" rIns="91440" bIns="90000" rtlCol="0" anchor="ctr" anchorCtr="0">
            <a:noAutofit/>
          </a:bodyPr>
          <a:lstStyle>
            <a:lvl1pPr marL="0" indent="0" algn="ctr">
              <a:buNone/>
              <a:defRPr lang="en-US" sz="2800" i="0">
                <a:solidFill>
                  <a:schemeClr val="bg1"/>
                </a:solidFill>
              </a:defRPr>
            </a:lvl1pPr>
          </a:lstStyle>
          <a:p>
            <a:pPr marL="228600" lvl="0" indent="-228600" algn="ctr">
              <a:spcBef>
                <a:spcPts val="600"/>
              </a:spcBef>
            </a:pPr>
            <a:r>
              <a:rPr lang="en-US" noProof="0" smtClean="0"/>
              <a:t>Click to edit Master subtitle style</a:t>
            </a:r>
            <a:endParaRPr lang="en-US" noProof="0"/>
          </a:p>
        </p:txBody>
      </p:sp>
    </p:spTree>
    <p:extLst>
      <p:ext uri="{BB962C8B-B14F-4D97-AF65-F5344CB8AC3E}">
        <p14:creationId xmlns:p14="http://schemas.microsoft.com/office/powerpoint/2010/main" val="274007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noProof="0" smtClean="0"/>
              <a:t>MM.DD.20XX</a:t>
            </a:r>
            <a:endParaRPr lang="en-US" noProof="0" dirty="0"/>
          </a:p>
        </p:txBody>
      </p:sp>
      <p:sp>
        <p:nvSpPr>
          <p:cNvPr id="5" name="Footer Placeholder 4"/>
          <p:cNvSpPr>
            <a:spLocks noGrp="1"/>
          </p:cNvSpPr>
          <p:nvPr>
            <p:ph type="ftr" sz="quarter" idx="11"/>
          </p:nvPr>
        </p:nvSpPr>
        <p:spPr/>
        <p:txBody>
          <a:bodyPr/>
          <a:lstStyle/>
          <a:p>
            <a:r>
              <a:rPr lang="en-US" noProof="0" smtClean="0"/>
              <a:t>ADD A FOOTER</a:t>
            </a:r>
            <a:endParaRPr lang="en-US" noProof="0" dirty="0"/>
          </a:p>
        </p:txBody>
      </p:sp>
      <p:sp>
        <p:nvSpPr>
          <p:cNvPr id="6" name="Slide Number Placeholder 5"/>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7" name="Rectangle 6">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7770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E8D30891-044A-4B6F-9E44-2C5CD52CAE5A}"/>
              </a:ext>
            </a:extLst>
          </p:cNvPr>
          <p:cNvSpPr/>
          <p:nvPr userDrawn="1"/>
        </p:nvSpPr>
        <p:spPr>
          <a:xfrm>
            <a:off x="4117848" y="0"/>
            <a:ext cx="807415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70061FC-03E6-461D-AD5E-F586206AB6DB}"/>
              </a:ext>
            </a:extLst>
          </p:cNvPr>
          <p:cNvSpPr>
            <a:spLocks noGrp="1"/>
          </p:cNvSpPr>
          <p:nvPr>
            <p:ph type="title" hasCustomPrompt="1"/>
          </p:nvPr>
        </p:nvSpPr>
        <p:spPr>
          <a:xfrm>
            <a:off x="839788" y="2839696"/>
            <a:ext cx="5879592" cy="2136164"/>
          </a:xfrm>
          <a:solidFill>
            <a:schemeClr val="tx1"/>
          </a:solidFill>
        </p:spPr>
        <p:txBody>
          <a:bodyPr lIns="432000" tIns="1332000" rIns="288000" bIns="1188000">
            <a:normAutofit/>
          </a:bodyPr>
          <a:lstStyle>
            <a:lvl1pPr>
              <a:defRPr lang="ru-RU" sz="6000" b="1" kern="1200" dirty="0">
                <a:solidFill>
                  <a:schemeClr val="bg2"/>
                </a:solidFill>
                <a:latin typeface="+mj-lt"/>
                <a:ea typeface="+mn-ea"/>
                <a:cs typeface="+mn-cs"/>
              </a:defRPr>
            </a:lvl1pPr>
          </a:lstStyle>
          <a:p>
            <a:r>
              <a:rPr lang="en-US" noProof="0"/>
              <a:t>CLICK TO EDIT</a:t>
            </a:r>
          </a:p>
        </p:txBody>
      </p:sp>
      <p:sp>
        <p:nvSpPr>
          <p:cNvPr id="7" name="Slide Number Placeholder 6">
            <a:extLst>
              <a:ext uri="{FF2B5EF4-FFF2-40B4-BE49-F238E27FC236}">
                <a16:creationId xmlns:a16="http://schemas.microsoft.com/office/drawing/2014/main" id="{62F291F5-706F-4B04-9757-B8F1D883D295}"/>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8" name="Rectangle 6" descr="Rectangle shape">
            <a:extLst>
              <a:ext uri="{FF2B5EF4-FFF2-40B4-BE49-F238E27FC236}">
                <a16:creationId xmlns:a16="http://schemas.microsoft.com/office/drawing/2014/main" id="{34F9E77E-D12E-44C4-BDFA-352E61E1D14C}"/>
              </a:ext>
            </a:extLst>
          </p:cNvPr>
          <p:cNvSpPr/>
          <p:nvPr userDrawn="1"/>
        </p:nvSpPr>
        <p:spPr>
          <a:xfrm>
            <a:off x="1266000" y="4956850"/>
            <a:ext cx="1092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6" descr="Rectangle shape">
            <a:extLst>
              <a:ext uri="{FF2B5EF4-FFF2-40B4-BE49-F238E27FC236}">
                <a16:creationId xmlns:a16="http://schemas.microsoft.com/office/drawing/2014/main" id="{4C5077D8-7618-454B-9F54-DDC6AF1C8BE9}"/>
              </a:ext>
            </a:extLst>
          </p:cNvPr>
          <p:cNvSpPr/>
          <p:nvPr userDrawn="1"/>
        </p:nvSpPr>
        <p:spPr>
          <a:xfrm>
            <a:off x="839789" y="4953080"/>
            <a:ext cx="426211" cy="2087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7DCA489B-C5F7-4E9C-B3E3-881B0B99FA70}"/>
              </a:ext>
            </a:extLst>
          </p:cNvPr>
          <p:cNvSpPr>
            <a:spLocks noGrp="1"/>
          </p:cNvSpPr>
          <p:nvPr>
            <p:ph type="body" idx="1"/>
          </p:nvPr>
        </p:nvSpPr>
        <p:spPr>
          <a:xfrm>
            <a:off x="836613" y="5165559"/>
            <a:ext cx="5879592" cy="892341"/>
          </a:xfrm>
          <a:solidFill>
            <a:schemeClr val="tx1"/>
          </a:solidFill>
        </p:spPr>
        <p:txBody>
          <a:bodyPr vert="horz" lIns="432000" tIns="144000" rIns="144000" bIns="144000" rtlCol="0" anchor="ctr" anchorCtr="0">
            <a:normAutofit/>
          </a:bodyPr>
          <a:lstStyle>
            <a:lvl1pPr marL="0" indent="0">
              <a:buNone/>
              <a:defRPr lang="en-US" sz="2800" i="0">
                <a:solidFill>
                  <a:schemeClr val="bg1"/>
                </a:solidFill>
              </a:defRPr>
            </a:lvl1pPr>
          </a:lstStyle>
          <a:p>
            <a:pPr marL="228600" lvl="0" indent="-228600">
              <a:lnSpc>
                <a:spcPct val="85000"/>
              </a:lnSpc>
              <a:spcBef>
                <a:spcPts val="0"/>
              </a:spcBef>
            </a:pPr>
            <a:r>
              <a:rPr lang="en-US" noProof="0" smtClean="0"/>
              <a:t>Edit Master text styles</a:t>
            </a:r>
          </a:p>
        </p:txBody>
      </p:sp>
    </p:spTree>
    <p:extLst>
      <p:ext uri="{BB962C8B-B14F-4D97-AF65-F5344CB8AC3E}">
        <p14:creationId xmlns:p14="http://schemas.microsoft.com/office/powerpoint/2010/main" val="1489074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smtClean="0"/>
              <a:t>Click to edit Master title style</a:t>
            </a:r>
            <a:endParaRPr lang="en-US" noProof="0"/>
          </a:p>
        </p:txBody>
      </p:sp>
      <p:sp>
        <p:nvSpPr>
          <p:cNvPr id="16" name="Content Placeholder 2">
            <a:extLst>
              <a:ext uri="{FF2B5EF4-FFF2-40B4-BE49-F238E27FC236}">
                <a16:creationId xmlns:a16="http://schemas.microsoft.com/office/drawing/2014/main" id="{19C5C32A-5788-45B9-9EE4-6043A12F95C3}"/>
              </a:ext>
            </a:extLst>
          </p:cNvPr>
          <p:cNvSpPr>
            <a:spLocks noGrp="1"/>
          </p:cNvSpPr>
          <p:nvPr>
            <p:ph idx="1"/>
          </p:nvPr>
        </p:nvSpPr>
        <p:spPr>
          <a:xfrm>
            <a:off x="838200" y="1825625"/>
            <a:ext cx="10515600" cy="411326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088495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smtClean="0"/>
              <a:t>Click to edit Master title style</a:t>
            </a:r>
            <a:endParaRPr lang="en-US" noProof="0"/>
          </a:p>
        </p:txBody>
      </p:sp>
      <p:sp>
        <p:nvSpPr>
          <p:cNvPr id="10" name="Content Placeholder 3">
            <a:extLst>
              <a:ext uri="{FF2B5EF4-FFF2-40B4-BE49-F238E27FC236}">
                <a16:creationId xmlns:a16="http://schemas.microsoft.com/office/drawing/2014/main" id="{10D7E270-C747-45FB-A97F-14B73F53F901}"/>
              </a:ext>
            </a:extLst>
          </p:cNvPr>
          <p:cNvSpPr>
            <a:spLocks noGrp="1"/>
          </p:cNvSpPr>
          <p:nvPr>
            <p:ph sz="half" idx="2"/>
          </p:nvPr>
        </p:nvSpPr>
        <p:spPr>
          <a:xfrm>
            <a:off x="6172200" y="1825625"/>
            <a:ext cx="5181600" cy="411326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Content Placeholder 2">
            <a:extLst>
              <a:ext uri="{FF2B5EF4-FFF2-40B4-BE49-F238E27FC236}">
                <a16:creationId xmlns:a16="http://schemas.microsoft.com/office/drawing/2014/main" id="{63B39A0C-6C9B-424E-B638-435C971B9035}"/>
              </a:ext>
            </a:extLst>
          </p:cNvPr>
          <p:cNvSpPr>
            <a:spLocks noGrp="1"/>
          </p:cNvSpPr>
          <p:nvPr>
            <p:ph sz="half" idx="1"/>
          </p:nvPr>
        </p:nvSpPr>
        <p:spPr>
          <a:xfrm>
            <a:off x="838200" y="1825625"/>
            <a:ext cx="5181600" cy="411326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717668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smtClean="0"/>
              <a:t>Click to edit Master title style</a:t>
            </a:r>
            <a:endParaRPr lang="en-US" noProof="0"/>
          </a:p>
        </p:txBody>
      </p:sp>
      <p:sp>
        <p:nvSpPr>
          <p:cNvPr id="10" name="Content Placeholder 3">
            <a:extLst>
              <a:ext uri="{FF2B5EF4-FFF2-40B4-BE49-F238E27FC236}">
                <a16:creationId xmlns:a16="http://schemas.microsoft.com/office/drawing/2014/main" id="{850A0897-12BD-44B8-A42A-3A5C2AF4D85E}"/>
              </a:ext>
            </a:extLst>
          </p:cNvPr>
          <p:cNvSpPr>
            <a:spLocks noGrp="1"/>
          </p:cNvSpPr>
          <p:nvPr>
            <p:ph sz="half" idx="2"/>
          </p:nvPr>
        </p:nvSpPr>
        <p:spPr>
          <a:xfrm>
            <a:off x="839788" y="2505075"/>
            <a:ext cx="5157787" cy="343381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4">
            <a:extLst>
              <a:ext uri="{FF2B5EF4-FFF2-40B4-BE49-F238E27FC236}">
                <a16:creationId xmlns:a16="http://schemas.microsoft.com/office/drawing/2014/main" id="{FB3B52FC-6C01-4691-8A4C-515E4AD91627}"/>
              </a:ext>
            </a:extLst>
          </p:cNvPr>
          <p:cNvSpPr>
            <a:spLocks noGrp="1"/>
          </p:cNvSpPr>
          <p:nvPr>
            <p:ph type="body" sz="quarter" idx="3"/>
          </p:nvPr>
        </p:nvSpPr>
        <p:spPr>
          <a:xfrm>
            <a:off x="6172200" y="1835405"/>
            <a:ext cx="5183188" cy="629019"/>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2" name="Content Placeholder 5">
            <a:extLst>
              <a:ext uri="{FF2B5EF4-FFF2-40B4-BE49-F238E27FC236}">
                <a16:creationId xmlns:a16="http://schemas.microsoft.com/office/drawing/2014/main" id="{7A7E6861-785E-404A-A922-8C16D9A32887}"/>
              </a:ext>
            </a:extLst>
          </p:cNvPr>
          <p:cNvSpPr>
            <a:spLocks noGrp="1"/>
          </p:cNvSpPr>
          <p:nvPr>
            <p:ph sz="quarter" idx="4"/>
          </p:nvPr>
        </p:nvSpPr>
        <p:spPr>
          <a:xfrm>
            <a:off x="6172200" y="2505075"/>
            <a:ext cx="5183188" cy="343381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Text Placeholder 2">
            <a:extLst>
              <a:ext uri="{FF2B5EF4-FFF2-40B4-BE49-F238E27FC236}">
                <a16:creationId xmlns:a16="http://schemas.microsoft.com/office/drawing/2014/main" id="{F5A918AA-979F-4672-80CF-28680D6021CA}"/>
              </a:ext>
            </a:extLst>
          </p:cNvPr>
          <p:cNvSpPr>
            <a:spLocks noGrp="1"/>
          </p:cNvSpPr>
          <p:nvPr>
            <p:ph type="body" idx="1"/>
          </p:nvPr>
        </p:nvSpPr>
        <p:spPr>
          <a:xfrm>
            <a:off x="839788" y="1835405"/>
            <a:ext cx="5157787" cy="629019"/>
          </a:xfrm>
        </p:spPr>
        <p:txBody>
          <a:bodyPr vert="horz" lIns="91440" tIns="45720" rIns="91440" bIns="45720" rtlCol="0" anchor="b">
            <a:normAutofit/>
          </a:bodyPr>
          <a:lstStyle>
            <a:lvl1pPr marL="0" indent="0">
              <a:buNone/>
              <a:defRPr lang="en-US" b="1">
                <a:solidFill>
                  <a:schemeClr val="tx1"/>
                </a:solidFill>
              </a:defRPr>
            </a:lvl1pPr>
          </a:lstStyle>
          <a:p>
            <a:pPr marL="228600" lvl="0" indent="-228600"/>
            <a:r>
              <a:rPr lang="en-US" noProof="0" smtClean="0"/>
              <a:t>Edit Master text styles</a:t>
            </a:r>
          </a:p>
        </p:txBody>
      </p:sp>
    </p:spTree>
    <p:extLst>
      <p:ext uri="{BB962C8B-B14F-4D97-AF65-F5344CB8AC3E}">
        <p14:creationId xmlns:p14="http://schemas.microsoft.com/office/powerpoint/2010/main" val="664815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461648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17" descr="Rectangle shape">
            <a:extLst>
              <a:ext uri="{FF2B5EF4-FFF2-40B4-BE49-F238E27FC236}">
                <a16:creationId xmlns:a16="http://schemas.microsoft.com/office/drawing/2014/main" id="{15D87A62-16A6-44B8-898B-65CFFD5782A1}"/>
              </a:ext>
            </a:extLst>
          </p:cNvPr>
          <p:cNvSpPr/>
          <p:nvPr userDrawn="1"/>
        </p:nvSpPr>
        <p:spPr>
          <a:xfrm>
            <a:off x="0" y="1347938"/>
            <a:ext cx="325374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15244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itle 1">
            <a:extLst>
              <a:ext uri="{FF2B5EF4-FFF2-40B4-BE49-F238E27FC236}">
                <a16:creationId xmlns:a16="http://schemas.microsoft.com/office/drawing/2014/main" id="{5E2F7F93-6771-4952-8C83-385E2DEE1C38}"/>
              </a:ext>
            </a:extLst>
          </p:cNvPr>
          <p:cNvSpPr>
            <a:spLocks noGrp="1"/>
          </p:cNvSpPr>
          <p:nvPr>
            <p:ph type="title"/>
          </p:nvPr>
        </p:nvSpPr>
        <p:spPr>
          <a:xfrm>
            <a:off x="838200" y="457200"/>
            <a:ext cx="3749040" cy="1469907"/>
          </a:xfrm>
        </p:spPr>
        <p:txBody>
          <a:bodyPr lIns="274320" tIns="182880" rIns="274320" bIns="0" anchor="b"/>
          <a:lstStyle>
            <a:lvl1pPr>
              <a:defRPr sz="3200"/>
            </a:lvl1pPr>
          </a:lstStyle>
          <a:p>
            <a:r>
              <a:rPr lang="en-US" noProof="0" smtClean="0"/>
              <a:t>Click to edit Master title style</a:t>
            </a:r>
            <a:endParaRPr lang="en-US" noProof="0"/>
          </a:p>
        </p:txBody>
      </p:sp>
      <p:sp>
        <p:nvSpPr>
          <p:cNvPr id="19" name="Text Placeholder 3">
            <a:extLst>
              <a:ext uri="{FF2B5EF4-FFF2-40B4-BE49-F238E27FC236}">
                <a16:creationId xmlns:a16="http://schemas.microsoft.com/office/drawing/2014/main" id="{140FF75E-8631-494C-BBBF-7C46D8735D77}"/>
              </a:ext>
            </a:extLst>
          </p:cNvPr>
          <p:cNvSpPr>
            <a:spLocks noGrp="1"/>
          </p:cNvSpPr>
          <p:nvPr>
            <p:ph type="body" sz="half" idx="2"/>
          </p:nvPr>
        </p:nvSpPr>
        <p:spPr>
          <a:xfrm>
            <a:off x="838200" y="2630078"/>
            <a:ext cx="3749040" cy="3238910"/>
          </a:xfrm>
        </p:spPr>
        <p:txBody>
          <a:bodyPr lIns="274320" tIns="182880" rIns="27432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0" name="Content Placeholder 2">
            <a:extLst>
              <a:ext uri="{FF2B5EF4-FFF2-40B4-BE49-F238E27FC236}">
                <a16:creationId xmlns:a16="http://schemas.microsoft.com/office/drawing/2014/main" id="{2B196433-397C-4024-BB40-8EDB069782B6}"/>
              </a:ext>
            </a:extLst>
          </p:cNvPr>
          <p:cNvSpPr>
            <a:spLocks noGrp="1"/>
          </p:cNvSpPr>
          <p:nvPr>
            <p:ph idx="1"/>
          </p:nvPr>
        </p:nvSpPr>
        <p:spPr>
          <a:xfrm>
            <a:off x="5267324" y="457201"/>
            <a:ext cx="6088063" cy="540385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62432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itle 1">
            <a:extLst>
              <a:ext uri="{FF2B5EF4-FFF2-40B4-BE49-F238E27FC236}">
                <a16:creationId xmlns:a16="http://schemas.microsoft.com/office/drawing/2014/main" id="{5E2F7F93-6771-4952-8C83-385E2DEE1C38}"/>
              </a:ext>
            </a:extLst>
          </p:cNvPr>
          <p:cNvSpPr>
            <a:spLocks noGrp="1"/>
          </p:cNvSpPr>
          <p:nvPr>
            <p:ph type="title"/>
          </p:nvPr>
        </p:nvSpPr>
        <p:spPr>
          <a:xfrm>
            <a:off x="838200" y="457200"/>
            <a:ext cx="3749040" cy="1469907"/>
          </a:xfrm>
        </p:spPr>
        <p:txBody>
          <a:bodyPr lIns="274320" tIns="182880" rIns="274320" bIns="0" anchor="b"/>
          <a:lstStyle>
            <a:lvl1pPr>
              <a:defRPr sz="3200"/>
            </a:lvl1pPr>
          </a:lstStyle>
          <a:p>
            <a:r>
              <a:rPr lang="en-US" noProof="0" smtClean="0"/>
              <a:t>Click to edit Master title style</a:t>
            </a:r>
            <a:endParaRPr lang="en-US" noProof="0"/>
          </a:p>
        </p:txBody>
      </p:sp>
      <p:sp>
        <p:nvSpPr>
          <p:cNvPr id="19" name="Text Placeholder 3">
            <a:extLst>
              <a:ext uri="{FF2B5EF4-FFF2-40B4-BE49-F238E27FC236}">
                <a16:creationId xmlns:a16="http://schemas.microsoft.com/office/drawing/2014/main" id="{140FF75E-8631-494C-BBBF-7C46D8735D77}"/>
              </a:ext>
            </a:extLst>
          </p:cNvPr>
          <p:cNvSpPr>
            <a:spLocks noGrp="1"/>
          </p:cNvSpPr>
          <p:nvPr>
            <p:ph type="body" sz="half" idx="2"/>
          </p:nvPr>
        </p:nvSpPr>
        <p:spPr>
          <a:xfrm>
            <a:off x="838200" y="2630078"/>
            <a:ext cx="3749040" cy="3238910"/>
          </a:xfrm>
        </p:spPr>
        <p:txBody>
          <a:bodyPr lIns="274320" tIns="182880" rIns="27432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1" name="Picture Placeholder 2">
            <a:extLst>
              <a:ext uri="{FF2B5EF4-FFF2-40B4-BE49-F238E27FC236}">
                <a16:creationId xmlns:a16="http://schemas.microsoft.com/office/drawing/2014/main" id="{7644D3B2-87EE-4E9C-BEEE-DBEAEB852D59}"/>
              </a:ext>
            </a:extLst>
          </p:cNvPr>
          <p:cNvSpPr>
            <a:spLocks noGrp="1"/>
          </p:cNvSpPr>
          <p:nvPr>
            <p:ph type="pic" idx="1"/>
          </p:nvPr>
        </p:nvSpPr>
        <p:spPr>
          <a:xfrm>
            <a:off x="5267324" y="457201"/>
            <a:ext cx="608806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1693093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9789" y="707217"/>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16512" cy="519503"/>
          </a:xfrm>
        </p:spPr>
        <p:txBody>
          <a:bodyPr lIns="0" tIns="0" rIns="9144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465609" y="2023413"/>
            <a:ext cx="2752023"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12629" y="3054194"/>
            <a:ext cx="1623978" cy="519503"/>
          </a:xfrm>
        </p:spPr>
        <p:txBody>
          <a:bodyPr lIns="0" tIns="0" rIns="9144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12823" y="3054194"/>
            <a:ext cx="2113508"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575353" y="2023413"/>
            <a:ext cx="1622417"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12823" y="3677189"/>
            <a:ext cx="2048256" cy="896112"/>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873425" y="3054194"/>
            <a:ext cx="2197044"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535245" y="2023413"/>
            <a:ext cx="1622417"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197044"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12823"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873424" y="3677189"/>
            <a:ext cx="2331720" cy="539496"/>
          </a:xfrm>
          <a:ln>
            <a:solidFill>
              <a:srgbClr val="000000">
                <a:alpha val="30196"/>
              </a:srgbClr>
            </a:solid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2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Tree>
    <p:extLst>
      <p:ext uri="{BB962C8B-B14F-4D97-AF65-F5344CB8AC3E}">
        <p14:creationId xmlns:p14="http://schemas.microsoft.com/office/powerpoint/2010/main" val="168689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7" name="Прямоугольник 2">
            <a:extLst>
              <a:ext uri="{FF2B5EF4-FFF2-40B4-BE49-F238E27FC236}">
                <a16:creationId xmlns:a16="http://schemas.microsoft.com/office/drawing/2014/main" id="{E8D30891-044A-4B6F-9E44-2C5CD52CAE5A}"/>
              </a:ext>
            </a:extLst>
          </p:cNvPr>
          <p:cNvSpPr/>
          <p:nvPr userDrawn="1"/>
        </p:nvSpPr>
        <p:spPr>
          <a:xfrm>
            <a:off x="4117848" y="0"/>
            <a:ext cx="807415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6" descr="Rectangle shape">
            <a:extLst>
              <a:ext uri="{FF2B5EF4-FFF2-40B4-BE49-F238E27FC236}">
                <a16:creationId xmlns:a16="http://schemas.microsoft.com/office/drawing/2014/main" id="{34F9E77E-D12E-44C4-BDFA-352E61E1D14C}"/>
              </a:ext>
            </a:extLst>
          </p:cNvPr>
          <p:cNvSpPr/>
          <p:nvPr userDrawn="1"/>
        </p:nvSpPr>
        <p:spPr>
          <a:xfrm>
            <a:off x="1266000" y="4956850"/>
            <a:ext cx="1092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6" descr="Rectangle shape">
            <a:extLst>
              <a:ext uri="{FF2B5EF4-FFF2-40B4-BE49-F238E27FC236}">
                <a16:creationId xmlns:a16="http://schemas.microsoft.com/office/drawing/2014/main" id="{4C5077D8-7618-454B-9F54-DDC6AF1C8BE9}"/>
              </a:ext>
            </a:extLst>
          </p:cNvPr>
          <p:cNvSpPr/>
          <p:nvPr userDrawn="1"/>
        </p:nvSpPr>
        <p:spPr>
          <a:xfrm>
            <a:off x="839789" y="4953080"/>
            <a:ext cx="426211" cy="2087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9312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noProof="0" smtClean="0"/>
              <a:t>MM.DD.20XX</a:t>
            </a:r>
            <a:endParaRPr lang="en-US" noProof="0" dirty="0"/>
          </a:p>
        </p:txBody>
      </p:sp>
      <p:sp>
        <p:nvSpPr>
          <p:cNvPr id="6" name="Footer Placeholder 5"/>
          <p:cNvSpPr>
            <a:spLocks noGrp="1"/>
          </p:cNvSpPr>
          <p:nvPr>
            <p:ph type="ftr" sz="quarter" idx="11"/>
          </p:nvPr>
        </p:nvSpPr>
        <p:spPr/>
        <p:txBody>
          <a:bodyPr/>
          <a:lstStyle/>
          <a:p>
            <a:r>
              <a:rPr lang="en-US" noProof="0" smtClean="0"/>
              <a:t>ADD A FOOTER</a:t>
            </a:r>
            <a:endParaRPr lang="en-US" noProof="0" dirty="0"/>
          </a:p>
        </p:txBody>
      </p:sp>
      <p:sp>
        <p:nvSpPr>
          <p:cNvPr id="7" name="Slide Number Placeholder 6"/>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8" name="Rectangle 7">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7144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noProof="0" smtClean="0"/>
              <a:t>MM.DD.20XX</a:t>
            </a:r>
            <a:endParaRPr lang="en-US" noProof="0" dirty="0"/>
          </a:p>
        </p:txBody>
      </p:sp>
      <p:sp>
        <p:nvSpPr>
          <p:cNvPr id="8" name="Footer Placeholder 7"/>
          <p:cNvSpPr>
            <a:spLocks noGrp="1"/>
          </p:cNvSpPr>
          <p:nvPr>
            <p:ph type="ftr" sz="quarter" idx="11"/>
          </p:nvPr>
        </p:nvSpPr>
        <p:spPr/>
        <p:txBody>
          <a:bodyPr/>
          <a:lstStyle/>
          <a:p>
            <a:r>
              <a:rPr lang="en-US" noProof="0" smtClean="0"/>
              <a:t>ADD A FOOTER</a:t>
            </a:r>
            <a:endParaRPr lang="en-US" noProof="0" dirty="0"/>
          </a:p>
        </p:txBody>
      </p:sp>
      <p:sp>
        <p:nvSpPr>
          <p:cNvPr id="9" name="Slide Number Placeholder 8"/>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0" name="Rectangle 9">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0715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noProof="0" smtClean="0"/>
              <a:t>MM.DD.20XX</a:t>
            </a:r>
            <a:endParaRPr lang="en-US" noProof="0" dirty="0"/>
          </a:p>
        </p:txBody>
      </p:sp>
      <p:sp>
        <p:nvSpPr>
          <p:cNvPr id="4" name="Footer Placeholder 3"/>
          <p:cNvSpPr>
            <a:spLocks noGrp="1"/>
          </p:cNvSpPr>
          <p:nvPr>
            <p:ph type="ftr" sz="quarter" idx="11"/>
          </p:nvPr>
        </p:nvSpPr>
        <p:spPr/>
        <p:txBody>
          <a:bodyPr/>
          <a:lstStyle/>
          <a:p>
            <a:r>
              <a:rPr lang="en-US" noProof="0" smtClean="0"/>
              <a:t>ADD A FOOTER</a:t>
            </a:r>
            <a:endParaRPr lang="en-US" noProof="0" dirty="0"/>
          </a:p>
        </p:txBody>
      </p:sp>
      <p:sp>
        <p:nvSpPr>
          <p:cNvPr id="5" name="Slide Number Placeholder 4"/>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72669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smtClean="0"/>
              <a:t>MM.DD.20XX</a:t>
            </a:r>
            <a:endParaRPr lang="en-US" noProof="0" dirty="0"/>
          </a:p>
        </p:txBody>
      </p:sp>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4" name="Slide Number Placeholder 3"/>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5" name="Rectangle 4">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17" descr="Rectangle shape">
            <a:extLst>
              <a:ext uri="{FF2B5EF4-FFF2-40B4-BE49-F238E27FC236}">
                <a16:creationId xmlns:a16="http://schemas.microsoft.com/office/drawing/2014/main" id="{15D87A62-16A6-44B8-898B-65CFFD5782A1}"/>
              </a:ext>
            </a:extLst>
          </p:cNvPr>
          <p:cNvSpPr/>
          <p:nvPr userDrawn="1"/>
        </p:nvSpPr>
        <p:spPr>
          <a:xfrm>
            <a:off x="0" y="1347938"/>
            <a:ext cx="325374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1232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noProof="0" smtClean="0"/>
              <a:t>MM.DD.20XX</a:t>
            </a:r>
            <a:endParaRPr lang="en-US" noProof="0" dirty="0"/>
          </a:p>
        </p:txBody>
      </p:sp>
      <p:sp>
        <p:nvSpPr>
          <p:cNvPr id="6" name="Footer Placeholder 5"/>
          <p:cNvSpPr>
            <a:spLocks noGrp="1"/>
          </p:cNvSpPr>
          <p:nvPr>
            <p:ph type="ftr" sz="quarter" idx="11"/>
          </p:nvPr>
        </p:nvSpPr>
        <p:spPr/>
        <p:txBody>
          <a:bodyPr/>
          <a:lstStyle/>
          <a:p>
            <a:r>
              <a:rPr lang="en-US" noProof="0" smtClean="0"/>
              <a:t>ADD A FOOTER</a:t>
            </a:r>
            <a:endParaRPr lang="en-US" noProof="0" dirty="0"/>
          </a:p>
        </p:txBody>
      </p:sp>
      <p:sp>
        <p:nvSpPr>
          <p:cNvPr id="7" name="Slide Number Placeholder 6"/>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8" name="Rectangle 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15525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noProof="0" smtClean="0"/>
              <a:t>MM.DD.20XX</a:t>
            </a:r>
            <a:endParaRPr lang="en-US" noProof="0" dirty="0"/>
          </a:p>
        </p:txBody>
      </p:sp>
      <p:sp>
        <p:nvSpPr>
          <p:cNvPr id="6" name="Footer Placeholder 5"/>
          <p:cNvSpPr>
            <a:spLocks noGrp="1"/>
          </p:cNvSpPr>
          <p:nvPr>
            <p:ph type="ftr" sz="quarter" idx="11"/>
          </p:nvPr>
        </p:nvSpPr>
        <p:spPr/>
        <p:txBody>
          <a:bodyPr/>
          <a:lstStyle/>
          <a:p>
            <a:r>
              <a:rPr lang="en-US" noProof="0" smtClean="0"/>
              <a:t>ADD A FOOTER</a:t>
            </a:r>
            <a:endParaRPr lang="en-US" noProof="0" dirty="0"/>
          </a:p>
        </p:txBody>
      </p:sp>
      <p:sp>
        <p:nvSpPr>
          <p:cNvPr id="7" name="Slide Number Placeholder 6"/>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8" name="Rectangle 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6755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noProof="0" smtClean="0"/>
              <a:t>MM.DD.20XX</a:t>
            </a:r>
            <a:endParaRPr lang="en-US" noProof="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noProof="0" smtClean="0"/>
              <a:t>ADD A FOOTER</a:t>
            </a:r>
            <a:endParaRPr lang="en-US"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9BB3731-526F-4638-85F8-715D717FFC12}" type="slidenum">
              <a:rPr lang="en-US" noProof="0" smtClean="0"/>
              <a:pPr/>
              <a:t>‹#›</a:t>
            </a:fld>
            <a:endParaRPr lang="en-US" noProof="0" dirty="0"/>
          </a:p>
        </p:txBody>
      </p:sp>
    </p:spTree>
    <p:extLst>
      <p:ext uri="{BB962C8B-B14F-4D97-AF65-F5344CB8AC3E}">
        <p14:creationId xmlns:p14="http://schemas.microsoft.com/office/powerpoint/2010/main" val="417772124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20" r:id="rId18"/>
    <p:sldLayoutId id="2147483684" r:id="rId19"/>
    <p:sldLayoutId id="2147483685" r:id="rId20"/>
    <p:sldLayoutId id="2147483686" r:id="rId21"/>
    <p:sldLayoutId id="2147483689" r:id="rId22"/>
    <p:sldLayoutId id="2147483690" r:id="rId23"/>
    <p:sldLayoutId id="2147483691" r:id="rId24"/>
    <p:sldLayoutId id="2147483692" r:id="rId25"/>
    <p:sldLayoutId id="2147483687" r:id="rId26"/>
    <p:sldLayoutId id="2147483693" r:id="rId27"/>
    <p:sldLayoutId id="2147483683" r:id="rId28"/>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userDrawn="1">
          <p15:clr>
            <a:srgbClr val="F26B43"/>
          </p15:clr>
        </p15:guide>
        <p15:guide id="2" pos="7151" userDrawn="1">
          <p15:clr>
            <a:srgbClr val="F26B43"/>
          </p15:clr>
        </p15:guide>
        <p15:guide id="3" pos="529" userDrawn="1">
          <p15:clr>
            <a:srgbClr val="F26B43"/>
          </p15:clr>
        </p15:guide>
        <p15:guide id="4" orient="horz" pos="3816" userDrawn="1">
          <p15:clr>
            <a:srgbClr val="F26B43"/>
          </p15:clr>
        </p15:guide>
        <p15:guide id="5" orient="horz" pos="4065" userDrawn="1">
          <p15:clr>
            <a:srgbClr val="F26B43"/>
          </p15:clr>
        </p15:guide>
        <p15:guide id="6" orient="horz" pos="482" userDrawn="1">
          <p15:clr>
            <a:srgbClr val="F26B43"/>
          </p15:clr>
        </p15:guide>
        <p15:guide id="7" pos="3840" userDrawn="1">
          <p15:clr>
            <a:srgbClr val="F26B43"/>
          </p15:clr>
        </p15:guide>
        <p15:guide id="8" orient="horz" pos="2160" userDrawn="1">
          <p15:clr>
            <a:srgbClr val="F26B43"/>
          </p15:clr>
        </p15:guide>
        <p15:guide id="9" pos="3318" userDrawn="1">
          <p15:clr>
            <a:srgbClr val="F26B43"/>
          </p15:clr>
        </p15:guide>
        <p15:guide id="10" pos="43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824D513-D7C2-42B7-A630-6D10C2711BF3}"/>
              </a:ext>
            </a:extLst>
          </p:cNvPr>
          <p:cNvSpPr>
            <a:spLocks noGrp="1"/>
          </p:cNvSpPr>
          <p:nvPr>
            <p:ph type="sldNum" sz="quarter" idx="12"/>
          </p:nvPr>
        </p:nvSpPr>
        <p:spPr/>
        <p:txBody>
          <a:bodyPr/>
          <a:lstStyle/>
          <a:p>
            <a:fld id="{D9BB3731-526F-4638-85F8-715D717FFC12}" type="slidenum">
              <a:rPr lang="en-US" smtClean="0"/>
              <a:t>1</a:t>
            </a:fld>
            <a:endParaRPr lang="en-US" dirty="0"/>
          </a:p>
        </p:txBody>
      </p:sp>
      <p:sp>
        <p:nvSpPr>
          <p:cNvPr id="3" name="Tagline">
            <a:extLst>
              <a:ext uri="{FF2B5EF4-FFF2-40B4-BE49-F238E27FC236}">
                <a16:creationId xmlns:a16="http://schemas.microsoft.com/office/drawing/2014/main" id="{207A4895-FD99-4E27-98FF-7558F17D6AA0}"/>
              </a:ext>
            </a:extLst>
          </p:cNvPr>
          <p:cNvSpPr>
            <a:spLocks noGrp="1"/>
          </p:cNvSpPr>
          <p:nvPr>
            <p:ph type="body" sz="quarter" idx="15"/>
          </p:nvPr>
        </p:nvSpPr>
        <p:spPr/>
        <p:txBody>
          <a:bodyPr/>
          <a:lstStyle/>
          <a:p>
            <a:r>
              <a:rPr lang="en-US" b="1" dirty="0" smtClean="0">
                <a:solidFill>
                  <a:srgbClr val="92D050"/>
                </a:solidFill>
              </a:rPr>
              <a:t>It's </a:t>
            </a:r>
            <a:r>
              <a:rPr lang="en-US" b="1" dirty="0">
                <a:solidFill>
                  <a:srgbClr val="92D050"/>
                </a:solidFill>
              </a:rPr>
              <a:t>all about </a:t>
            </a:r>
            <a:r>
              <a:rPr lang="en-US" b="1" dirty="0" smtClean="0">
                <a:solidFill>
                  <a:srgbClr val="92D050"/>
                </a:solidFill>
              </a:rPr>
              <a:t>what you  spend</a:t>
            </a:r>
            <a:endParaRPr lang="en-US" b="1" dirty="0">
              <a:solidFill>
                <a:srgbClr val="92D050"/>
              </a:solidFill>
            </a:endParaRPr>
          </a:p>
        </p:txBody>
      </p:sp>
      <p:sp>
        <p:nvSpPr>
          <p:cNvPr id="4" name="Title">
            <a:extLst>
              <a:ext uri="{FF2B5EF4-FFF2-40B4-BE49-F238E27FC236}">
                <a16:creationId xmlns:a16="http://schemas.microsoft.com/office/drawing/2014/main" id="{CDF2CC42-ED6C-48CF-B6C9-D28B128F451B}"/>
              </a:ext>
            </a:extLst>
          </p:cNvPr>
          <p:cNvSpPr>
            <a:spLocks noGrp="1"/>
          </p:cNvSpPr>
          <p:nvPr>
            <p:ph type="title"/>
          </p:nvPr>
        </p:nvSpPr>
        <p:spPr>
          <a:xfrm>
            <a:off x="2655651" y="2117623"/>
            <a:ext cx="6926094" cy="2977551"/>
          </a:xfrm>
        </p:spPr>
        <p:txBody>
          <a:bodyPr>
            <a:normAutofit/>
          </a:bodyPr>
          <a:lstStyle/>
          <a:p>
            <a:r>
              <a:rPr lang="en-US" dirty="0" smtClean="0"/>
              <a:t>How to Invest,</a:t>
            </a:r>
            <a:br>
              <a:rPr lang="en-US" dirty="0" smtClean="0"/>
            </a:br>
            <a:r>
              <a:rPr lang="en-US" dirty="0" smtClean="0"/>
              <a:t>You and Your Money</a:t>
            </a:r>
            <a:endParaRPr lang="en-US" dirty="0"/>
          </a:p>
        </p:txBody>
      </p:sp>
    </p:spTree>
    <p:extLst>
      <p:ext uri="{BB962C8B-B14F-4D97-AF65-F5344CB8AC3E}">
        <p14:creationId xmlns:p14="http://schemas.microsoft.com/office/powerpoint/2010/main" val="400716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10</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400455" y="140602"/>
            <a:ext cx="9638489" cy="900257"/>
          </a:xfrm>
        </p:spPr>
        <p:txBody>
          <a:bodyPr>
            <a:normAutofit/>
          </a:bodyPr>
          <a:lstStyle/>
          <a:p>
            <a:r>
              <a:rPr lang="en-US" dirty="0" smtClean="0"/>
              <a:t>The Risk Pyramid</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727" y="1547149"/>
            <a:ext cx="4486275" cy="4676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Rectangle 4"/>
          <p:cNvSpPr>
            <a:spLocks noChangeArrowheads="1"/>
          </p:cNvSpPr>
          <p:nvPr/>
        </p:nvSpPr>
        <p:spPr bwMode="auto">
          <a:xfrm>
            <a:off x="2349327" y="1800599"/>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spcBef>
                <a:spcPct val="0"/>
              </a:spcBef>
              <a:spcAft>
                <a:spcPct val="0"/>
              </a:spcAft>
            </a:pPr>
            <a:r>
              <a:rPr lang="en-US" altLang="en-US" sz="1800" dirty="0" smtClean="0">
                <a:solidFill>
                  <a:srgbClr val="000000"/>
                </a:solidFill>
                <a:latin typeface="Comic Sans MS" panose="030F0702030302020204" pitchFamily="66" charset="0"/>
              </a:rPr>
              <a:t>Highest Risk/</a:t>
            </a:r>
          </a:p>
          <a:p>
            <a:pPr defTabSz="914400" eaLnBrk="1" fontAlgn="base" hangingPunct="1">
              <a:spcBef>
                <a:spcPct val="0"/>
              </a:spcBef>
              <a:spcAft>
                <a:spcPct val="0"/>
              </a:spcAft>
            </a:pPr>
            <a:r>
              <a:rPr lang="en-US" altLang="en-US" sz="1800" dirty="0" smtClean="0">
                <a:solidFill>
                  <a:srgbClr val="000000"/>
                </a:solidFill>
                <a:latin typeface="Comic Sans MS" panose="030F0702030302020204" pitchFamily="66" charset="0"/>
              </a:rPr>
              <a:t>Highest Earnings</a:t>
            </a:r>
          </a:p>
        </p:txBody>
      </p:sp>
      <p:cxnSp>
        <p:nvCxnSpPr>
          <p:cNvPr id="8" name="Straight Arrow Connector 7"/>
          <p:cNvCxnSpPr/>
          <p:nvPr/>
        </p:nvCxnSpPr>
        <p:spPr>
          <a:xfrm>
            <a:off x="3325091" y="2798618"/>
            <a:ext cx="19050" cy="2362200"/>
          </a:xfrm>
          <a:prstGeom prst="straightConnector1">
            <a:avLst/>
          </a:prstGeom>
          <a:noFill/>
          <a:ln w="60325" cap="flat" cmpd="sng" algn="ctr">
            <a:solidFill>
              <a:schemeClr val="accent2">
                <a:lumMod val="60000"/>
                <a:lumOff val="40000"/>
              </a:schemeClr>
            </a:solidFill>
            <a:prstDash val="solid"/>
            <a:headEnd type="arrow"/>
            <a:tailEnd type="arrow"/>
          </a:ln>
          <a:effectLst/>
        </p:spPr>
      </p:cxnSp>
      <p:sp>
        <p:nvSpPr>
          <p:cNvPr id="9" name="Rectangle 5"/>
          <p:cNvSpPr>
            <a:spLocks noChangeArrowheads="1"/>
          </p:cNvSpPr>
          <p:nvPr/>
        </p:nvSpPr>
        <p:spPr bwMode="auto">
          <a:xfrm>
            <a:off x="2092730" y="5512724"/>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spcBef>
                <a:spcPct val="0"/>
              </a:spcBef>
              <a:spcAft>
                <a:spcPct val="0"/>
              </a:spcAft>
            </a:pPr>
            <a:r>
              <a:rPr lang="en-US" altLang="en-US" sz="1800" dirty="0" smtClean="0">
                <a:solidFill>
                  <a:srgbClr val="000000"/>
                </a:solidFill>
                <a:latin typeface="Comic Sans MS" panose="030F0702030302020204" pitchFamily="66" charset="0"/>
              </a:rPr>
              <a:t>Lowest Risk/</a:t>
            </a:r>
          </a:p>
          <a:p>
            <a:pPr defTabSz="914400" eaLnBrk="1" fontAlgn="base" hangingPunct="1">
              <a:spcBef>
                <a:spcPct val="0"/>
              </a:spcBef>
              <a:spcAft>
                <a:spcPct val="0"/>
              </a:spcAft>
            </a:pPr>
            <a:r>
              <a:rPr lang="en-US" altLang="en-US" sz="1800" dirty="0" smtClean="0">
                <a:solidFill>
                  <a:srgbClr val="000000"/>
                </a:solidFill>
                <a:latin typeface="Comic Sans MS" panose="030F0702030302020204" pitchFamily="66" charset="0"/>
              </a:rPr>
              <a:t>Lowest Earnings</a:t>
            </a:r>
          </a:p>
        </p:txBody>
      </p:sp>
    </p:spTree>
    <p:extLst>
      <p:ext uri="{BB962C8B-B14F-4D97-AF65-F5344CB8AC3E}">
        <p14:creationId xmlns:p14="http://schemas.microsoft.com/office/powerpoint/2010/main" val="61523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11</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400455" y="140602"/>
            <a:ext cx="9638489" cy="900257"/>
          </a:xfrm>
        </p:spPr>
        <p:txBody>
          <a:bodyPr>
            <a:normAutofit/>
          </a:bodyPr>
          <a:lstStyle/>
          <a:p>
            <a:r>
              <a:rPr lang="en-US" dirty="0" smtClean="0"/>
              <a:t>Dollar Cost Averaging</a:t>
            </a:r>
            <a:endParaRPr lang="en-US" dirty="0"/>
          </a:p>
        </p:txBody>
      </p:sp>
      <p:sp>
        <p:nvSpPr>
          <p:cNvPr id="5" name="Rectangle 3"/>
          <p:cNvSpPr txBox="1">
            <a:spLocks noChangeArrowheads="1"/>
          </p:cNvSpPr>
          <p:nvPr/>
        </p:nvSpPr>
        <p:spPr bwMode="auto">
          <a:xfrm>
            <a:off x="400455" y="1701137"/>
            <a:ext cx="946675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spcBef>
                <a:spcPct val="20000"/>
              </a:spcBef>
              <a:spcAft>
                <a:spcPct val="0"/>
              </a:spcAft>
            </a:pPr>
            <a:r>
              <a:rPr lang="en-US" altLang="en-US" sz="2800" dirty="0" smtClean="0">
                <a:solidFill>
                  <a:srgbClr val="000000"/>
                </a:solidFill>
                <a:latin typeface="+mn-lt"/>
              </a:rPr>
              <a:t>Invest at VARIOUS times at VARIOUS prices</a:t>
            </a:r>
            <a:r>
              <a:rPr lang="en-US" altLang="en-US" dirty="0" smtClean="0">
                <a:solidFill>
                  <a:srgbClr val="000000"/>
                </a:solidFill>
                <a:latin typeface="+mn-lt"/>
              </a:rPr>
              <a:t>.</a:t>
            </a:r>
            <a:r>
              <a:rPr lang="en-US" altLang="en-US" sz="3200" dirty="0" smtClean="0">
                <a:solidFill>
                  <a:srgbClr val="000000"/>
                </a:solidFill>
                <a:latin typeface="+mn-lt"/>
              </a:rPr>
              <a:t>  You buy more shares when prices are lower, less when prices are higher.</a:t>
            </a:r>
          </a:p>
          <a:p>
            <a:pPr defTabSz="914400" eaLnBrk="1" fontAlgn="base" hangingPunct="1">
              <a:spcBef>
                <a:spcPct val="20000"/>
              </a:spcBef>
              <a:spcAft>
                <a:spcPct val="0"/>
              </a:spcAft>
            </a:pPr>
            <a:r>
              <a:rPr lang="en-US" altLang="en-US" sz="3200" dirty="0" smtClean="0">
                <a:solidFill>
                  <a:srgbClr val="000000"/>
                </a:solidFill>
                <a:latin typeface="Comic Sans MS" panose="030F0702030302020204" pitchFamily="66" charset="0"/>
              </a:rPr>
              <a:t>    </a:t>
            </a:r>
            <a:r>
              <a:rPr lang="en-US" altLang="en-US" sz="1800" dirty="0" smtClean="0">
                <a:solidFill>
                  <a:srgbClr val="000000"/>
                </a:solidFill>
                <a:latin typeface="Comic Sans MS" panose="030F0702030302020204" pitchFamily="66" charset="0"/>
              </a:rPr>
              <a:t>(unless you KNOW what the market is going to do).</a:t>
            </a:r>
            <a:r>
              <a:rPr lang="en-US" altLang="en-US" sz="3200" dirty="0" smtClean="0">
                <a:solidFill>
                  <a:srgbClr val="000000"/>
                </a:solidFill>
                <a:latin typeface="Comic Sans MS" panose="030F0702030302020204" pitchFamily="66" charset="0"/>
              </a:rPr>
              <a:t> </a:t>
            </a:r>
          </a:p>
        </p:txBody>
      </p:sp>
      <p:sp>
        <p:nvSpPr>
          <p:cNvPr id="6" name="Rectangle 4"/>
          <p:cNvSpPr>
            <a:spLocks noChangeArrowheads="1"/>
          </p:cNvSpPr>
          <p:nvPr/>
        </p:nvSpPr>
        <p:spPr bwMode="auto">
          <a:xfrm>
            <a:off x="1257300" y="4009362"/>
            <a:ext cx="7543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1" i="0" u="sng"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Dollar Cost Averaging Example</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sng"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Month</a:t>
            </a:r>
            <a:r>
              <a:rPr kumimoji="0" lang="en-US" altLang="en-US" sz="18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	</a:t>
            </a:r>
            <a:r>
              <a:rPr kumimoji="0" lang="en-US" altLang="en-US" sz="1800" b="1" i="0" u="sng"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Amount Invested</a:t>
            </a:r>
            <a:r>
              <a:rPr kumimoji="0" lang="en-US" altLang="en-US" sz="18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   </a:t>
            </a:r>
            <a:r>
              <a:rPr kumimoji="0" lang="en-US" altLang="en-US" sz="1800" b="1" i="0" u="sng"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Cost per Share</a:t>
            </a:r>
            <a:r>
              <a:rPr kumimoji="0" lang="en-US" altLang="en-US" sz="18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    </a:t>
            </a:r>
            <a:r>
              <a:rPr kumimoji="0" lang="en-US" altLang="en-US" sz="1800" b="1" i="0" u="sng"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No. of Shares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March		</a:t>
            </a:r>
            <a:r>
              <a:rPr kumimoji="0" lang="en-US"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$100		$20.00		5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April		</a:t>
            </a:r>
            <a:r>
              <a:rPr kumimoji="0" lang="en-US"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$100		$25.00		4	</a:t>
            </a:r>
          </a:p>
          <a:p>
            <a:pPr marL="0" marR="0" lvl="0" indent="0" defTabSz="914400" eaLnBrk="1" fontAlgn="base" latinLnBrk="0" hangingPunct="1">
              <a:lnSpc>
                <a:spcPct val="100000"/>
              </a:lnSpc>
              <a:spcBef>
                <a:spcPct val="0"/>
              </a:spcBef>
              <a:spcAft>
                <a:spcPct val="0"/>
              </a:spcAft>
              <a:buClrTx/>
              <a:buSzTx/>
              <a:buFontTx/>
              <a:buNone/>
              <a:tabLst/>
              <a:defRPr/>
            </a:pPr>
            <a:r>
              <a:rPr kumimoji="0" lang="tr-TR" altLang="en-US" sz="18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May		</a:t>
            </a:r>
            <a:r>
              <a:rPr kumimoji="0" lang="tr-TR"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$100		$10.00		10	</a:t>
            </a:r>
          </a:p>
          <a:p>
            <a:pPr marL="0" marR="0" lvl="0" indent="0" defTabSz="914400" eaLnBrk="1" fontAlgn="base" latinLnBrk="0" hangingPunct="1">
              <a:lnSpc>
                <a:spcPct val="100000"/>
              </a:lnSpc>
              <a:spcBef>
                <a:spcPct val="0"/>
              </a:spcBef>
              <a:spcAft>
                <a:spcPct val="0"/>
              </a:spcAft>
              <a:buClrTx/>
              <a:buSzTx/>
              <a:buFontTx/>
              <a:buNone/>
              <a:tabLst/>
              <a:defRPr/>
            </a:pPr>
            <a:r>
              <a:rPr kumimoji="0" lang="fr-FR" altLang="en-US" sz="1800" b="1" i="0" u="none" strike="noStrike" kern="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34" charset="-128"/>
              </a:rPr>
              <a:t>June</a:t>
            </a:r>
            <a:r>
              <a:rPr kumimoji="0" lang="fr-FR" altLang="en-US" sz="18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		</a:t>
            </a:r>
            <a:r>
              <a:rPr kumimoji="0" lang="fr-FR"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$100		</a:t>
            </a:r>
            <a:r>
              <a:rPr kumimoji="0" lang="fr-FR" altLang="en-US" sz="1800" b="0" i="0" u="sng"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$50.00</a:t>
            </a:r>
            <a:r>
              <a:rPr kumimoji="0" lang="fr-FR"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		</a:t>
            </a:r>
            <a:r>
              <a:rPr kumimoji="0" lang="fr-FR" altLang="en-US" sz="1800" b="0" i="0" u="sng"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2</a:t>
            </a:r>
            <a:r>
              <a:rPr kumimoji="0" lang="fr-FR"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fr-FR" altLang="en-US" sz="18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	</a:t>
            </a:r>
            <a:r>
              <a:rPr kumimoji="0" lang="fr-FR" altLang="en-US" sz="1800" b="1" i="0" u="none" strike="noStrike" kern="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34" charset="-128"/>
              </a:rPr>
              <a:t>Average</a:t>
            </a:r>
            <a:r>
              <a:rPr kumimoji="0" lang="fr-FR" altLang="en-US" sz="18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 </a:t>
            </a:r>
            <a:r>
              <a:rPr kumimoji="0" lang="fr-FR" altLang="en-US" sz="1800" b="1" i="0" u="none" strike="noStrike" kern="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34" charset="-128"/>
              </a:rPr>
              <a:t>cost</a:t>
            </a:r>
            <a:r>
              <a:rPr kumimoji="0" lang="fr-FR" altLang="en-US" sz="18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 per </a:t>
            </a:r>
            <a:r>
              <a:rPr kumimoji="0" lang="fr-FR" altLang="en-US" sz="1800" b="1" i="0" u="none" strike="noStrike" kern="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34" charset="-128"/>
              </a:rPr>
              <a:t>share</a:t>
            </a:r>
            <a:r>
              <a:rPr kumimoji="0" lang="fr-FR" altLang="en-US" sz="18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	</a:t>
            </a:r>
            <a:r>
              <a:rPr kumimoji="0" lang="fr-FR"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$19.05		21	</a:t>
            </a:r>
          </a:p>
        </p:txBody>
      </p:sp>
    </p:spTree>
    <p:extLst>
      <p:ext uri="{BB962C8B-B14F-4D97-AF65-F5344CB8AC3E}">
        <p14:creationId xmlns:p14="http://schemas.microsoft.com/office/powerpoint/2010/main" val="4104428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12</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400455" y="140602"/>
            <a:ext cx="9638489" cy="900257"/>
          </a:xfrm>
        </p:spPr>
        <p:txBody>
          <a:bodyPr>
            <a:normAutofit/>
          </a:bodyPr>
          <a:lstStyle/>
          <a:p>
            <a:r>
              <a:rPr lang="en-US" dirty="0" smtClean="0"/>
              <a:t>The Animals of Investing</a:t>
            </a:r>
            <a:endParaRPr lang="en-US" dirty="0"/>
          </a:p>
        </p:txBody>
      </p:sp>
      <p:pic>
        <p:nvPicPr>
          <p:cNvPr id="6" name="Picture 5"/>
          <p:cNvPicPr>
            <a:picLocks noChangeAspect="1"/>
          </p:cNvPicPr>
          <p:nvPr/>
        </p:nvPicPr>
        <p:blipFill>
          <a:blip r:embed="rId2"/>
          <a:stretch>
            <a:fillRect/>
          </a:stretch>
        </p:blipFill>
        <p:spPr>
          <a:xfrm>
            <a:off x="493396" y="1729048"/>
            <a:ext cx="3812597" cy="4312314"/>
          </a:xfrm>
          <a:prstGeom prst="rect">
            <a:avLst/>
          </a:prstGeom>
        </p:spPr>
      </p:pic>
      <p:pic>
        <p:nvPicPr>
          <p:cNvPr id="8" name="Picture 7"/>
          <p:cNvPicPr>
            <a:picLocks noChangeAspect="1"/>
          </p:cNvPicPr>
          <p:nvPr/>
        </p:nvPicPr>
        <p:blipFill>
          <a:blip r:embed="rId3"/>
          <a:stretch>
            <a:fillRect/>
          </a:stretch>
        </p:blipFill>
        <p:spPr>
          <a:xfrm>
            <a:off x="9551584" y="1706276"/>
            <a:ext cx="2535121" cy="4335086"/>
          </a:xfrm>
          <a:prstGeom prst="rect">
            <a:avLst/>
          </a:prstGeom>
        </p:spPr>
      </p:pic>
      <p:pic>
        <p:nvPicPr>
          <p:cNvPr id="9" name="Picture 8"/>
          <p:cNvPicPr>
            <a:picLocks noChangeAspect="1"/>
          </p:cNvPicPr>
          <p:nvPr/>
        </p:nvPicPr>
        <p:blipFill>
          <a:blip r:embed="rId4"/>
          <a:stretch>
            <a:fillRect/>
          </a:stretch>
        </p:blipFill>
        <p:spPr>
          <a:xfrm>
            <a:off x="4459391" y="1743776"/>
            <a:ext cx="4472941" cy="4335086"/>
          </a:xfrm>
          <a:prstGeom prst="rect">
            <a:avLst/>
          </a:prstGeom>
        </p:spPr>
      </p:pic>
      <p:sp>
        <p:nvSpPr>
          <p:cNvPr id="10" name="Rectangle 9"/>
          <p:cNvSpPr/>
          <p:nvPr/>
        </p:nvSpPr>
        <p:spPr>
          <a:xfrm>
            <a:off x="9562823" y="941708"/>
            <a:ext cx="2629177" cy="646331"/>
          </a:xfrm>
          <a:prstGeom prst="rect">
            <a:avLst/>
          </a:prstGeom>
        </p:spPr>
        <p:txBody>
          <a:bodyPr wrap="square">
            <a:spAutoFit/>
          </a:bodyPr>
          <a:lstStyle/>
          <a:p>
            <a:pPr algn="ctr"/>
            <a:r>
              <a:rPr lang="en-US" dirty="0" smtClean="0"/>
              <a:t>The Chickens are afraid to lose anything.</a:t>
            </a:r>
            <a:endParaRPr lang="en-US" dirty="0"/>
          </a:p>
        </p:txBody>
      </p:sp>
    </p:spTree>
    <p:extLst>
      <p:ext uri="{BB962C8B-B14F-4D97-AF65-F5344CB8AC3E}">
        <p14:creationId xmlns:p14="http://schemas.microsoft.com/office/powerpoint/2010/main" val="857996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13</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400455" y="140602"/>
            <a:ext cx="9638489" cy="900257"/>
          </a:xfrm>
        </p:spPr>
        <p:txBody>
          <a:bodyPr>
            <a:normAutofit/>
          </a:bodyPr>
          <a:lstStyle/>
          <a:p>
            <a:r>
              <a:rPr lang="en-US" dirty="0" smtClean="0"/>
              <a:t>Lessons Learned</a:t>
            </a:r>
            <a:endParaRPr lang="en-US" dirty="0"/>
          </a:p>
        </p:txBody>
      </p:sp>
      <p:sp>
        <p:nvSpPr>
          <p:cNvPr id="2" name="Rectangle 1"/>
          <p:cNvSpPr/>
          <p:nvPr/>
        </p:nvSpPr>
        <p:spPr>
          <a:xfrm>
            <a:off x="535581" y="1795797"/>
            <a:ext cx="10942419" cy="5262979"/>
          </a:xfrm>
          <a:prstGeom prst="rect">
            <a:avLst/>
          </a:prstGeom>
        </p:spPr>
        <p:txBody>
          <a:bodyPr wrap="none">
            <a:spAutoFit/>
          </a:bodyPr>
          <a:lstStyle/>
          <a:p>
            <a:pPr marL="342900" indent="-342900">
              <a:buAutoNum type="arabicPeriod"/>
            </a:pPr>
            <a:r>
              <a:rPr lang="en-US" sz="2800" dirty="0" smtClean="0"/>
              <a:t>Emotional </a:t>
            </a:r>
            <a:r>
              <a:rPr lang="en-US" sz="2800" dirty="0"/>
              <a:t>decisions derail your </a:t>
            </a:r>
            <a:r>
              <a:rPr lang="en-US" sz="2800" dirty="0" smtClean="0"/>
              <a:t>finances</a:t>
            </a:r>
          </a:p>
          <a:p>
            <a:pPr marL="342900" indent="-342900">
              <a:buAutoNum type="arabicPeriod"/>
            </a:pPr>
            <a:r>
              <a:rPr lang="en-US" sz="2800" dirty="0" smtClean="0"/>
              <a:t>The </a:t>
            </a:r>
            <a:r>
              <a:rPr lang="en-US" sz="2800" dirty="0"/>
              <a:t>worst mistake investors make is taking their profits too soon, </a:t>
            </a:r>
            <a:endParaRPr lang="en-US" sz="2800" dirty="0" smtClean="0"/>
          </a:p>
          <a:p>
            <a:pPr lvl="1"/>
            <a:r>
              <a:rPr lang="en-US" sz="2800" dirty="0" smtClean="0"/>
              <a:t>and holding losses </a:t>
            </a:r>
            <a:r>
              <a:rPr lang="en-US" sz="2800" dirty="0"/>
              <a:t>too long</a:t>
            </a:r>
            <a:r>
              <a:rPr lang="en-US" sz="2800" dirty="0" smtClean="0"/>
              <a:t>.”</a:t>
            </a:r>
          </a:p>
          <a:p>
            <a:pPr marL="342900" indent="-342900">
              <a:buAutoNum type="arabicPeriod"/>
            </a:pPr>
            <a:r>
              <a:rPr lang="en-US" sz="2800" dirty="0" smtClean="0"/>
              <a:t>You will make mistakes, Cut your losses and move on!</a:t>
            </a:r>
          </a:p>
          <a:p>
            <a:pPr marL="342900" indent="-342900">
              <a:buAutoNum type="arabicPeriod"/>
            </a:pPr>
            <a:r>
              <a:rPr lang="en-US" sz="2800" dirty="0" smtClean="0"/>
              <a:t>Diversification </a:t>
            </a:r>
            <a:r>
              <a:rPr lang="en-US" sz="2800" dirty="0"/>
              <a:t>is </a:t>
            </a:r>
            <a:r>
              <a:rPr lang="en-US" sz="2800" dirty="0" smtClean="0"/>
              <a:t>essential</a:t>
            </a:r>
          </a:p>
          <a:p>
            <a:pPr marL="342900" indent="-342900">
              <a:buAutoNum type="arabicPeriod"/>
            </a:pPr>
            <a:r>
              <a:rPr lang="en-US" sz="2800" dirty="0" smtClean="0"/>
              <a:t>The </a:t>
            </a:r>
            <a:r>
              <a:rPr lang="en-US" sz="2800" dirty="0"/>
              <a:t>markets are unpredictable in the </a:t>
            </a:r>
            <a:r>
              <a:rPr lang="en-US" sz="2800" dirty="0" smtClean="0"/>
              <a:t>short-term</a:t>
            </a:r>
          </a:p>
          <a:p>
            <a:pPr marL="342900" indent="-342900">
              <a:buAutoNum type="arabicPeriod"/>
            </a:pPr>
            <a:r>
              <a:rPr lang="en-US" sz="2800" dirty="0"/>
              <a:t>Selectively doing nothing may be a prudent </a:t>
            </a:r>
            <a:r>
              <a:rPr lang="en-US" sz="2800" dirty="0" smtClean="0"/>
              <a:t>strategy</a:t>
            </a:r>
          </a:p>
          <a:p>
            <a:pPr marL="342900" indent="-342900">
              <a:buAutoNum type="arabicPeriod"/>
            </a:pPr>
            <a:r>
              <a:rPr lang="en-US" sz="2800" dirty="0" smtClean="0"/>
              <a:t>Bad </a:t>
            </a:r>
            <a:r>
              <a:rPr lang="en-US" sz="2800" dirty="0"/>
              <a:t>times present great </a:t>
            </a:r>
            <a:r>
              <a:rPr lang="en-US" sz="2800" dirty="0" smtClean="0"/>
              <a:t>opportunities</a:t>
            </a:r>
          </a:p>
          <a:p>
            <a:pPr marL="342900" indent="-342900">
              <a:buAutoNum type="arabicPeriod"/>
            </a:pPr>
            <a:r>
              <a:rPr lang="en-US" sz="2800" dirty="0"/>
              <a:t>Picking the perfect time to invest is an imperfect </a:t>
            </a:r>
            <a:r>
              <a:rPr lang="en-US" sz="2800" dirty="0" smtClean="0"/>
              <a:t>strategy</a:t>
            </a:r>
          </a:p>
          <a:p>
            <a:pPr marL="342900" indent="-342900">
              <a:buAutoNum type="arabicPeriod"/>
            </a:pPr>
            <a:r>
              <a:rPr lang="en-US" sz="2800" dirty="0"/>
              <a:t>One bonus life lesson: Be </a:t>
            </a:r>
            <a:r>
              <a:rPr lang="en-US" sz="2800" dirty="0" smtClean="0"/>
              <a:t>positive</a:t>
            </a:r>
          </a:p>
          <a:p>
            <a:pPr marL="342900" indent="-342900">
              <a:buAutoNum type="arabicPeriod"/>
            </a:pPr>
            <a:endParaRPr lang="en-US" sz="2800" dirty="0"/>
          </a:p>
          <a:p>
            <a:pPr marL="342900" indent="-342900">
              <a:buAutoNum type="arabicPeriod"/>
            </a:pPr>
            <a:endParaRPr lang="en-US" sz="2800" dirty="0"/>
          </a:p>
        </p:txBody>
      </p:sp>
    </p:spTree>
    <p:extLst>
      <p:ext uri="{BB962C8B-B14F-4D97-AF65-F5344CB8AC3E}">
        <p14:creationId xmlns:p14="http://schemas.microsoft.com/office/powerpoint/2010/main" val="1032553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14</a:t>
            </a:fld>
            <a:endParaRPr lang="en-US" dirty="0"/>
          </a:p>
        </p:txBody>
      </p:sp>
      <p:sp>
        <p:nvSpPr>
          <p:cNvPr id="5" name="Text Placeholder 4">
            <a:extLst>
              <a:ext uri="{FF2B5EF4-FFF2-40B4-BE49-F238E27FC236}">
                <a16:creationId xmlns:a16="http://schemas.microsoft.com/office/drawing/2014/main" id="{D219359B-CAD9-418C-BBC3-3A7844B8B081}"/>
              </a:ext>
            </a:extLst>
          </p:cNvPr>
          <p:cNvSpPr>
            <a:spLocks noGrp="1"/>
          </p:cNvSpPr>
          <p:nvPr>
            <p:ph type="body" idx="1"/>
          </p:nvPr>
        </p:nvSpPr>
        <p:spPr>
          <a:xfrm>
            <a:off x="264268" y="1726957"/>
            <a:ext cx="10241603" cy="2426754"/>
          </a:xfrm>
          <a:solidFill>
            <a:schemeClr val="accent1">
              <a:lumMod val="60000"/>
              <a:lumOff val="40000"/>
            </a:schemeClr>
          </a:solidFill>
        </p:spPr>
        <p:txBody>
          <a:bodyPr>
            <a:normAutofit fontScale="25000" lnSpcReduction="20000"/>
          </a:bodyPr>
          <a:lstStyle/>
          <a:p>
            <a:pPr fontAlgn="base"/>
            <a:endParaRPr lang="en-US" sz="7200" b="0" i="0" dirty="0" smtClean="0">
              <a:solidFill>
                <a:srgbClr val="666666"/>
              </a:solidFill>
              <a:latin typeface="Noto Sans"/>
            </a:endParaRPr>
          </a:p>
          <a:p>
            <a:pPr fontAlgn="base"/>
            <a:r>
              <a:rPr lang="en-US" sz="9600" i="0" dirty="0" smtClean="0">
                <a:solidFill>
                  <a:srgbClr val="666666"/>
                </a:solidFill>
                <a:latin typeface="Noto Sans"/>
              </a:rPr>
              <a:t>“Compound </a:t>
            </a:r>
            <a:r>
              <a:rPr lang="en-US" sz="9600" i="0" dirty="0">
                <a:solidFill>
                  <a:srgbClr val="666666"/>
                </a:solidFill>
                <a:latin typeface="Noto Sans"/>
              </a:rPr>
              <a:t>interest is the most powerful force in the universe.  </a:t>
            </a:r>
            <a:endParaRPr lang="en-US" sz="9600" i="0" dirty="0" smtClean="0">
              <a:solidFill>
                <a:srgbClr val="666666"/>
              </a:solidFill>
              <a:latin typeface="Noto Sans"/>
            </a:endParaRPr>
          </a:p>
          <a:p>
            <a:pPr fontAlgn="base"/>
            <a:r>
              <a:rPr lang="en-US" sz="9600" i="0" dirty="0" smtClean="0">
                <a:solidFill>
                  <a:srgbClr val="666666"/>
                </a:solidFill>
                <a:latin typeface="Noto Sans"/>
              </a:rPr>
              <a:t>Compound </a:t>
            </a:r>
            <a:r>
              <a:rPr lang="en-US" sz="9600" i="0" dirty="0">
                <a:solidFill>
                  <a:srgbClr val="666666"/>
                </a:solidFill>
                <a:latin typeface="Noto Sans"/>
              </a:rPr>
              <a:t>interest is the 8</a:t>
            </a:r>
            <a:r>
              <a:rPr lang="en-US" sz="9600" i="0" baseline="30000" dirty="0">
                <a:solidFill>
                  <a:srgbClr val="666666"/>
                </a:solidFill>
                <a:latin typeface="Noto Sans"/>
              </a:rPr>
              <a:t>th</a:t>
            </a:r>
            <a:r>
              <a:rPr lang="en-US" sz="9600" i="0" dirty="0">
                <a:solidFill>
                  <a:srgbClr val="666666"/>
                </a:solidFill>
                <a:latin typeface="Noto Sans"/>
              </a:rPr>
              <a:t> wonder of the world.  </a:t>
            </a:r>
            <a:endParaRPr lang="en-US" sz="9600" i="0" dirty="0" smtClean="0">
              <a:solidFill>
                <a:srgbClr val="666666"/>
              </a:solidFill>
              <a:latin typeface="Noto Sans"/>
            </a:endParaRPr>
          </a:p>
          <a:p>
            <a:pPr fontAlgn="base"/>
            <a:r>
              <a:rPr lang="en-US" sz="9600" i="0" dirty="0" smtClean="0">
                <a:solidFill>
                  <a:srgbClr val="666666"/>
                </a:solidFill>
                <a:latin typeface="Noto Sans"/>
              </a:rPr>
              <a:t>He </a:t>
            </a:r>
            <a:r>
              <a:rPr lang="en-US" sz="9600" i="0" dirty="0">
                <a:solidFill>
                  <a:srgbClr val="666666"/>
                </a:solidFill>
                <a:latin typeface="Noto Sans"/>
              </a:rPr>
              <a:t>who understands it, earns it; he who doesn’t, pays it.”  </a:t>
            </a:r>
            <a:endParaRPr lang="en-US" sz="9600" i="0" dirty="0" smtClean="0">
              <a:solidFill>
                <a:srgbClr val="666666"/>
              </a:solidFill>
              <a:latin typeface="Noto Sans"/>
            </a:endParaRPr>
          </a:p>
          <a:p>
            <a:pPr fontAlgn="base"/>
            <a:r>
              <a:rPr lang="en-US" sz="9600" i="0" dirty="0" smtClean="0">
                <a:solidFill>
                  <a:srgbClr val="666666"/>
                </a:solidFill>
                <a:latin typeface="Noto Sans"/>
              </a:rPr>
              <a:t>He also discovered the “Rule of 72”</a:t>
            </a:r>
          </a:p>
          <a:p>
            <a:pPr fontAlgn="base"/>
            <a:r>
              <a:rPr lang="en-US" sz="9600" i="0" dirty="0" smtClean="0">
                <a:solidFill>
                  <a:srgbClr val="666666"/>
                </a:solidFill>
                <a:latin typeface="Noto Sans"/>
              </a:rPr>
              <a:t>Albert </a:t>
            </a:r>
            <a:r>
              <a:rPr lang="en-US" sz="9600" i="0" dirty="0">
                <a:solidFill>
                  <a:srgbClr val="666666"/>
                </a:solidFill>
                <a:latin typeface="Noto Sans"/>
              </a:rPr>
              <a:t>Einstein</a:t>
            </a:r>
            <a:endParaRPr lang="en-US" sz="9600" i="0" dirty="0" smtClean="0">
              <a:solidFill>
                <a:srgbClr val="666666"/>
              </a:solidFill>
              <a:latin typeface="Noto Sans"/>
            </a:endParaRPr>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332362" y="136187"/>
            <a:ext cx="8941640" cy="1050588"/>
          </a:xfrm>
        </p:spPr>
        <p:txBody>
          <a:bodyPr>
            <a:noAutofit/>
          </a:bodyPr>
          <a:lstStyle/>
          <a:p>
            <a:r>
              <a:rPr lang="en-US" dirty="0" smtClean="0"/>
              <a:t>The Power of Compounding</a:t>
            </a:r>
            <a:br>
              <a:rPr lang="en-US" dirty="0" smtClean="0"/>
            </a:br>
            <a:r>
              <a:rPr lang="en-US" dirty="0" smtClean="0"/>
              <a:t>Working for You or Against </a:t>
            </a:r>
            <a:endParaRPr lang="en-US" dirty="0"/>
          </a:p>
        </p:txBody>
      </p:sp>
      <p:sp>
        <p:nvSpPr>
          <p:cNvPr id="2" name="TextBox 1"/>
          <p:cNvSpPr txBox="1"/>
          <p:nvPr/>
        </p:nvSpPr>
        <p:spPr>
          <a:xfrm>
            <a:off x="700391" y="4270443"/>
            <a:ext cx="9241277" cy="2308324"/>
          </a:xfrm>
          <a:prstGeom prst="rect">
            <a:avLst/>
          </a:prstGeom>
          <a:noFill/>
        </p:spPr>
        <p:txBody>
          <a:bodyPr wrap="square" rtlCol="0">
            <a:spAutoFit/>
          </a:bodyPr>
          <a:lstStyle/>
          <a:p>
            <a:r>
              <a:rPr lang="en-US" dirty="0"/>
              <a:t>What Is the Rule of 72?</a:t>
            </a:r>
          </a:p>
          <a:p>
            <a:r>
              <a:rPr lang="en-US" dirty="0"/>
              <a:t>The Rule of 72 is a simple way to determine how long an investment will take to double given a fixed annual rate </a:t>
            </a:r>
            <a:r>
              <a:rPr lang="en-US" dirty="0" smtClean="0"/>
              <a:t>of return. </a:t>
            </a:r>
            <a:r>
              <a:rPr lang="en-US" dirty="0"/>
              <a:t>By dividing 72 by the annual rate of return, investors obtain a rough estimate of how many years it will take for the initial investment to duplicate itself</a:t>
            </a:r>
            <a:r>
              <a:rPr lang="en-US" dirty="0" smtClean="0"/>
              <a:t>.</a:t>
            </a:r>
          </a:p>
          <a:p>
            <a:pPr algn="ctr"/>
            <a:r>
              <a:rPr lang="en-US" b="1" dirty="0" smtClean="0"/>
              <a:t>72 / annual rate of return = years for a double</a:t>
            </a:r>
          </a:p>
          <a:p>
            <a:pPr algn="ctr"/>
            <a:r>
              <a:rPr lang="en-US" b="1" dirty="0" smtClean="0"/>
              <a:t>72 / 8 = 9 Years</a:t>
            </a:r>
          </a:p>
          <a:p>
            <a:pPr algn="ctr"/>
            <a:r>
              <a:rPr lang="en-US" b="1" dirty="0" smtClean="0"/>
              <a:t>72 / 12= 6 Years</a:t>
            </a:r>
            <a:endParaRPr lang="en-US" b="1" dirty="0"/>
          </a:p>
        </p:txBody>
      </p:sp>
    </p:spTree>
    <p:extLst>
      <p:ext uri="{BB962C8B-B14F-4D97-AF65-F5344CB8AC3E}">
        <p14:creationId xmlns:p14="http://schemas.microsoft.com/office/powerpoint/2010/main" val="368173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15</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332363" y="198969"/>
            <a:ext cx="7800832" cy="812708"/>
          </a:xfrm>
        </p:spPr>
        <p:txBody>
          <a:bodyPr>
            <a:normAutofit fontScale="90000"/>
          </a:bodyPr>
          <a:lstStyle/>
          <a:p>
            <a:r>
              <a:rPr lang="en-US" dirty="0" smtClean="0"/>
              <a:t>The Power of Compounding</a:t>
            </a:r>
            <a:br>
              <a:rPr lang="en-US" dirty="0" smtClean="0"/>
            </a:br>
            <a:r>
              <a:rPr lang="en-US" dirty="0" smtClean="0"/>
              <a:t>Working for You</a:t>
            </a:r>
            <a:endParaRPr lang="en-US" dirty="0"/>
          </a:p>
        </p:txBody>
      </p:sp>
      <p:sp>
        <p:nvSpPr>
          <p:cNvPr id="27" name="TextBox 26"/>
          <p:cNvSpPr txBox="1"/>
          <p:nvPr/>
        </p:nvSpPr>
        <p:spPr>
          <a:xfrm>
            <a:off x="230223" y="1748091"/>
            <a:ext cx="11253279" cy="4436920"/>
          </a:xfrm>
          <a:prstGeom prst="rect">
            <a:avLst/>
          </a:prstGeom>
          <a:noFill/>
        </p:spPr>
        <p:txBody>
          <a:bodyPr wrap="square" rtlCol="0">
            <a:spAutoFit/>
          </a:bodyPr>
          <a:lstStyle/>
          <a:p>
            <a:pPr marL="285750" indent="-285750">
              <a:lnSpc>
                <a:spcPct val="107000"/>
              </a:lnSpc>
              <a:spcAft>
                <a:spcPts val="800"/>
              </a:spcAft>
              <a:buFont typeface="Wingdings" panose="05000000000000000000" pitchFamily="2" charset="2"/>
              <a:buChar char="ü"/>
            </a:pPr>
            <a:r>
              <a:rPr lang="en-US" sz="2400" b="1" dirty="0">
                <a:latin typeface="Calibri" panose="020F0502020204030204" pitchFamily="34" charset="0"/>
                <a:ea typeface="Calibri" panose="020F0502020204030204" pitchFamily="34" charset="0"/>
                <a:cs typeface="Times New Roman" panose="02020603050405020304" pitchFamily="18" charset="0"/>
              </a:rPr>
              <a:t>By investing small sums, and making average gains you can increase your </a:t>
            </a:r>
            <a:r>
              <a:rPr lang="en-US" sz="2400" b="1" dirty="0" smtClean="0">
                <a:latin typeface="Calibri" panose="020F0502020204030204" pitchFamily="34" charset="0"/>
                <a:ea typeface="Calibri" panose="020F0502020204030204" pitchFamily="34" charset="0"/>
                <a:cs typeface="Times New Roman" panose="02020603050405020304" pitchFamily="18" charset="0"/>
              </a:rPr>
              <a:t>wealth by understanding compounding</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If </a:t>
            </a:r>
            <a:r>
              <a:rPr lang="en-US" sz="2400" b="1" dirty="0">
                <a:latin typeface="Calibri" panose="020F0502020204030204" pitchFamily="34" charset="0"/>
                <a:ea typeface="Calibri" panose="020F0502020204030204" pitchFamily="34" charset="0"/>
                <a:cs typeface="Times New Roman" panose="02020603050405020304" pitchFamily="18" charset="0"/>
              </a:rPr>
              <a:t>you invest $</a:t>
            </a:r>
            <a:r>
              <a:rPr lang="en-US" sz="2400" b="1" dirty="0" smtClean="0">
                <a:latin typeface="Calibri" panose="020F0502020204030204" pitchFamily="34" charset="0"/>
                <a:ea typeface="Calibri" panose="020F0502020204030204" pitchFamily="34" charset="0"/>
                <a:cs typeface="Times New Roman" panose="02020603050405020304" pitchFamily="18" charset="0"/>
              </a:rPr>
              <a:t>200 </a:t>
            </a:r>
            <a:r>
              <a:rPr lang="en-US" sz="2400" b="1" dirty="0">
                <a:latin typeface="Calibri" panose="020F0502020204030204" pitchFamily="34" charset="0"/>
                <a:ea typeface="Calibri" panose="020F0502020204030204" pitchFamily="34" charset="0"/>
                <a:cs typeface="Times New Roman" panose="02020603050405020304" pitchFamily="18" charset="0"/>
              </a:rPr>
              <a:t>and it returns </a:t>
            </a:r>
            <a:r>
              <a:rPr lang="en-US" sz="2400" b="1" dirty="0" smtClean="0">
                <a:latin typeface="Calibri" panose="020F0502020204030204" pitchFamily="34" charset="0"/>
                <a:ea typeface="Calibri" panose="020F0502020204030204" pitchFamily="34" charset="0"/>
                <a:cs typeface="Times New Roman" panose="02020603050405020304" pitchFamily="18" charset="0"/>
              </a:rPr>
              <a:t>10</a:t>
            </a:r>
            <a:r>
              <a:rPr lang="en-US" sz="2400" b="1" dirty="0">
                <a:latin typeface="Calibri" panose="020F0502020204030204" pitchFamily="34" charset="0"/>
                <a:ea typeface="Calibri" panose="020F0502020204030204" pitchFamily="34" charset="0"/>
                <a:cs typeface="Times New Roman" panose="02020603050405020304" pitchFamily="18" charset="0"/>
              </a:rPr>
              <a:t>% a </a:t>
            </a:r>
            <a:r>
              <a:rPr lang="en-US" sz="2400" b="1" dirty="0" smtClean="0">
                <a:latin typeface="Calibri" panose="020F0502020204030204" pitchFamily="34" charset="0"/>
                <a:ea typeface="Calibri" panose="020F0502020204030204" pitchFamily="34" charset="0"/>
                <a:cs typeface="Times New Roman" panose="02020603050405020304" pitchFamily="18" charset="0"/>
              </a:rPr>
              <a:t>year you will earn $20 in year one</a:t>
            </a:r>
          </a:p>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In year two the 10% return is now calculated on $220</a:t>
            </a:r>
          </a:p>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Compounding </a:t>
            </a:r>
            <a:r>
              <a:rPr lang="en-US" sz="2400" b="1" dirty="0">
                <a:latin typeface="Calibri" panose="020F0502020204030204" pitchFamily="34" charset="0"/>
                <a:ea typeface="Calibri" panose="020F0502020204030204" pitchFamily="34" charset="0"/>
                <a:cs typeface="Times New Roman" panose="02020603050405020304" pitchFamily="18" charset="0"/>
              </a:rPr>
              <a:t>is the escalating effect of </a:t>
            </a:r>
            <a:r>
              <a:rPr lang="en-US" sz="2400" b="1" dirty="0" smtClean="0">
                <a:latin typeface="Calibri" panose="020F0502020204030204" pitchFamily="34" charset="0"/>
                <a:ea typeface="Calibri" panose="020F0502020204030204" pitchFamily="34" charset="0"/>
                <a:cs typeface="Times New Roman" panose="02020603050405020304" pitchFamily="18" charset="0"/>
              </a:rPr>
              <a:t>returns. </a:t>
            </a:r>
            <a:r>
              <a:rPr lang="en-US" sz="2400" b="1" dirty="0">
                <a:latin typeface="Calibri" panose="020F0502020204030204" pitchFamily="34" charset="0"/>
                <a:ea typeface="Calibri" panose="020F0502020204030204" pitchFamily="34" charset="0"/>
                <a:cs typeface="Times New Roman" panose="02020603050405020304" pitchFamily="18" charset="0"/>
              </a:rPr>
              <a:t>As an example, if your $</a:t>
            </a:r>
            <a:r>
              <a:rPr lang="en-US" sz="2400" b="1" dirty="0" smtClean="0">
                <a:latin typeface="Calibri" panose="020F0502020204030204" pitchFamily="34" charset="0"/>
                <a:ea typeface="Calibri" panose="020F0502020204030204" pitchFamily="34" charset="0"/>
                <a:cs typeface="Times New Roman" panose="02020603050405020304" pitchFamily="18" charset="0"/>
              </a:rPr>
              <a:t>200 </a:t>
            </a:r>
            <a:r>
              <a:rPr lang="en-US" sz="2400" b="1" dirty="0">
                <a:latin typeface="Calibri" panose="020F0502020204030204" pitchFamily="34" charset="0"/>
                <a:ea typeface="Calibri" panose="020F0502020204030204" pitchFamily="34" charset="0"/>
                <a:cs typeface="Times New Roman" panose="02020603050405020304" pitchFamily="18" charset="0"/>
              </a:rPr>
              <a:t>investment was returning 10% per year after 10 years you would expect to receive $</a:t>
            </a:r>
            <a:r>
              <a:rPr lang="en-US" sz="2400" b="1" dirty="0" smtClean="0">
                <a:latin typeface="Calibri" panose="020F0502020204030204" pitchFamily="34" charset="0"/>
                <a:ea typeface="Calibri" panose="020F0502020204030204" pitchFamily="34" charset="0"/>
                <a:cs typeface="Times New Roman" panose="02020603050405020304" pitchFamily="18" charset="0"/>
              </a:rPr>
              <a:t>200 </a:t>
            </a:r>
            <a:r>
              <a:rPr lang="en-US" sz="2400" b="1" dirty="0">
                <a:latin typeface="Calibri" panose="020F0502020204030204" pitchFamily="34" charset="0"/>
                <a:ea typeface="Calibri" panose="020F0502020204030204" pitchFamily="34" charset="0"/>
                <a:cs typeface="Times New Roman" panose="02020603050405020304" pitchFamily="18" charset="0"/>
              </a:rPr>
              <a:t>in </a:t>
            </a:r>
            <a:r>
              <a:rPr lang="en-US" sz="2400" b="1" dirty="0" smtClean="0">
                <a:latin typeface="Calibri" panose="020F0502020204030204" pitchFamily="34" charset="0"/>
                <a:ea typeface="Calibri" panose="020F0502020204030204" pitchFamily="34" charset="0"/>
                <a:cs typeface="Times New Roman" panose="02020603050405020304" pitchFamily="18" charset="0"/>
              </a:rPr>
              <a:t>returns. </a:t>
            </a:r>
            <a:r>
              <a:rPr lang="en-US" sz="2400" b="1" dirty="0">
                <a:latin typeface="Calibri" panose="020F0502020204030204" pitchFamily="34" charset="0"/>
                <a:ea typeface="Calibri" panose="020F0502020204030204" pitchFamily="34" charset="0"/>
                <a:cs typeface="Times New Roman" panose="02020603050405020304" pitchFamily="18" charset="0"/>
              </a:rPr>
              <a:t>Actually it is much more than that; over 55% more than that. </a:t>
            </a:r>
            <a:r>
              <a:rPr lang="en-US" sz="2400" b="1" dirty="0" smtClean="0">
                <a:latin typeface="Calibri" panose="020F0502020204030204" pitchFamily="34" charset="0"/>
                <a:ea typeface="Calibri" panose="020F0502020204030204" pitchFamily="34" charset="0"/>
                <a:cs typeface="Times New Roman" panose="02020603050405020304" pitchFamily="18" charset="0"/>
              </a:rPr>
              <a:t>After </a:t>
            </a:r>
            <a:r>
              <a:rPr lang="en-US" sz="2400" b="1" dirty="0">
                <a:latin typeface="Calibri" panose="020F0502020204030204" pitchFamily="34" charset="0"/>
                <a:ea typeface="Calibri" panose="020F0502020204030204" pitchFamily="34" charset="0"/>
                <a:cs typeface="Times New Roman" panose="02020603050405020304" pitchFamily="18" charset="0"/>
              </a:rPr>
              <a:t>5 years your investment of $</a:t>
            </a:r>
            <a:r>
              <a:rPr lang="en-US" sz="2400" b="1" dirty="0" smtClean="0">
                <a:latin typeface="Calibri" panose="020F0502020204030204" pitchFamily="34" charset="0"/>
                <a:ea typeface="Calibri" panose="020F0502020204030204" pitchFamily="34" charset="0"/>
                <a:cs typeface="Times New Roman" panose="02020603050405020304" pitchFamily="18" charset="0"/>
              </a:rPr>
              <a:t>200 </a:t>
            </a:r>
            <a:r>
              <a:rPr lang="en-US" sz="2400" b="1" dirty="0">
                <a:latin typeface="Calibri" panose="020F0502020204030204" pitchFamily="34" charset="0"/>
                <a:ea typeface="Calibri" panose="020F0502020204030204" pitchFamily="34" charset="0"/>
                <a:cs typeface="Times New Roman" panose="02020603050405020304" pitchFamily="18" charset="0"/>
              </a:rPr>
              <a:t>has gone up to $</a:t>
            </a:r>
            <a:r>
              <a:rPr lang="en-US" sz="2400" b="1" dirty="0" smtClean="0">
                <a:latin typeface="Calibri" panose="020F0502020204030204" pitchFamily="34" charset="0"/>
                <a:ea typeface="Calibri" panose="020F0502020204030204" pitchFamily="34" charset="0"/>
                <a:cs typeface="Times New Roman" panose="02020603050405020304" pitchFamily="18" charset="0"/>
              </a:rPr>
              <a:t>322. </a:t>
            </a:r>
            <a:r>
              <a:rPr lang="en-US" sz="2400" b="1" dirty="0">
                <a:latin typeface="Calibri" panose="020F0502020204030204" pitchFamily="34" charset="0"/>
                <a:ea typeface="Calibri" panose="020F0502020204030204" pitchFamily="34" charset="0"/>
                <a:cs typeface="Times New Roman" panose="02020603050405020304" pitchFamily="18" charset="0"/>
              </a:rPr>
              <a:t>That is </a:t>
            </a:r>
            <a:r>
              <a:rPr lang="en-US" sz="2400" b="1" dirty="0" smtClean="0">
                <a:latin typeface="Calibri" panose="020F0502020204030204" pitchFamily="34" charset="0"/>
                <a:ea typeface="Calibri" panose="020F0502020204030204" pitchFamily="34" charset="0"/>
                <a:cs typeface="Times New Roman" panose="02020603050405020304" pitchFamily="18" charset="0"/>
              </a:rPr>
              <a:t>a return of </a:t>
            </a:r>
            <a:r>
              <a:rPr lang="en-US" sz="2400" b="1" dirty="0">
                <a:latin typeface="Calibri" panose="020F0502020204030204" pitchFamily="34" charset="0"/>
                <a:ea typeface="Calibri" panose="020F0502020204030204" pitchFamily="34" charset="0"/>
                <a:cs typeface="Times New Roman" panose="02020603050405020304" pitchFamily="18" charset="0"/>
              </a:rPr>
              <a:t>$</a:t>
            </a:r>
            <a:r>
              <a:rPr lang="en-US" sz="2400" b="1" dirty="0" smtClean="0">
                <a:latin typeface="Calibri" panose="020F0502020204030204" pitchFamily="34" charset="0"/>
                <a:ea typeface="Calibri" panose="020F0502020204030204" pitchFamily="34" charset="0"/>
                <a:cs typeface="Times New Roman" panose="02020603050405020304" pitchFamily="18" charset="0"/>
              </a:rPr>
              <a:t>122 </a:t>
            </a:r>
            <a:r>
              <a:rPr lang="en-US" sz="2400" b="1" dirty="0">
                <a:latin typeface="Calibri" panose="020F0502020204030204" pitchFamily="34" charset="0"/>
                <a:ea typeface="Calibri" panose="020F0502020204030204" pitchFamily="34" charset="0"/>
                <a:cs typeface="Times New Roman" panose="02020603050405020304" pitchFamily="18" charset="0"/>
              </a:rPr>
              <a:t>not $</a:t>
            </a:r>
            <a:r>
              <a:rPr lang="en-US" sz="2400" b="1" dirty="0" smtClean="0">
                <a:latin typeface="Calibri" panose="020F0502020204030204" pitchFamily="34" charset="0"/>
                <a:ea typeface="Calibri" panose="020F0502020204030204" pitchFamily="34" charset="0"/>
                <a:cs typeface="Times New Roman" panose="02020603050405020304" pitchFamily="18" charset="0"/>
              </a:rPr>
              <a:t>100 </a:t>
            </a:r>
            <a:r>
              <a:rPr lang="en-US" sz="2400" b="1" dirty="0">
                <a:latin typeface="Calibri" panose="020F0502020204030204" pitchFamily="34" charset="0"/>
                <a:ea typeface="Calibri" panose="020F0502020204030204" pitchFamily="34" charset="0"/>
                <a:cs typeface="Times New Roman" panose="02020603050405020304" pitchFamily="18" charset="0"/>
              </a:rPr>
              <a:t>as you first </a:t>
            </a:r>
            <a:r>
              <a:rPr lang="en-US" sz="2400" b="1" dirty="0" smtClean="0">
                <a:latin typeface="Calibri" panose="020F0502020204030204" pitchFamily="34" charset="0"/>
                <a:ea typeface="Calibri" panose="020F0502020204030204" pitchFamily="34" charset="0"/>
                <a:cs typeface="Times New Roman" panose="02020603050405020304" pitchFamily="18" charset="0"/>
              </a:rPr>
              <a:t>thought</a:t>
            </a:r>
          </a:p>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At </a:t>
            </a:r>
            <a:r>
              <a:rPr lang="en-US" sz="2400" b="1" dirty="0">
                <a:latin typeface="Calibri" panose="020F0502020204030204" pitchFamily="34" charset="0"/>
                <a:ea typeface="Calibri" panose="020F0502020204030204" pitchFamily="34" charset="0"/>
                <a:cs typeface="Times New Roman" panose="02020603050405020304" pitchFamily="18" charset="0"/>
              </a:rPr>
              <a:t>the end of 10 years your investment is worth $</a:t>
            </a:r>
            <a:r>
              <a:rPr lang="en-US" sz="2400" b="1" dirty="0" smtClean="0">
                <a:latin typeface="Calibri" panose="020F0502020204030204" pitchFamily="34" charset="0"/>
                <a:ea typeface="Calibri" panose="020F0502020204030204" pitchFamily="34" charset="0"/>
                <a:cs typeface="Times New Roman" panose="02020603050405020304" pitchFamily="18" charset="0"/>
              </a:rPr>
              <a:t>519</a:t>
            </a:r>
          </a:p>
        </p:txBody>
      </p:sp>
    </p:spTree>
    <p:extLst>
      <p:ext uri="{BB962C8B-B14F-4D97-AF65-F5344CB8AC3E}">
        <p14:creationId xmlns:p14="http://schemas.microsoft.com/office/powerpoint/2010/main" val="162490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16</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332363" y="198969"/>
            <a:ext cx="7800832" cy="812708"/>
          </a:xfrm>
        </p:spPr>
        <p:txBody>
          <a:bodyPr>
            <a:normAutofit fontScale="90000"/>
          </a:bodyPr>
          <a:lstStyle/>
          <a:p>
            <a:r>
              <a:rPr lang="en-US" dirty="0" smtClean="0"/>
              <a:t>The Power of Compounding</a:t>
            </a:r>
            <a:br>
              <a:rPr lang="en-US" dirty="0" smtClean="0"/>
            </a:br>
            <a:r>
              <a:rPr lang="en-US" dirty="0" smtClean="0"/>
              <a:t>Working Against You </a:t>
            </a:r>
            <a:endParaRPr lang="en-US" dirty="0"/>
          </a:p>
        </p:txBody>
      </p:sp>
      <p:sp>
        <p:nvSpPr>
          <p:cNvPr id="27" name="TextBox 26"/>
          <p:cNvSpPr txBox="1"/>
          <p:nvPr/>
        </p:nvSpPr>
        <p:spPr>
          <a:xfrm>
            <a:off x="332363" y="1767556"/>
            <a:ext cx="10027594" cy="4349524"/>
          </a:xfrm>
          <a:prstGeom prst="rect">
            <a:avLst/>
          </a:prstGeom>
          <a:noFill/>
        </p:spPr>
        <p:txBody>
          <a:bodyPr wrap="square" rtlCol="0">
            <a:spAutoFit/>
          </a:bodyPr>
          <a:lstStyle/>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You buy a new pair of fancy kicks for $200 with a credit card</a:t>
            </a:r>
          </a:p>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Since you are young your credit card will have a high rate, likely 18%</a:t>
            </a:r>
          </a:p>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If you pay your credit balance in the first month the shoes will cost $200</a:t>
            </a:r>
          </a:p>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In you wait one year to pay, the shoes will cost $236</a:t>
            </a:r>
          </a:p>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In year two if you do not pay the balance the shoes cost $278</a:t>
            </a:r>
          </a:p>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Year three, $329. A very expensive pair of shoes</a:t>
            </a:r>
          </a:p>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This is money you could have invested</a:t>
            </a:r>
          </a:p>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Same scenario on the investing side. In three years your $200 is now worth $329.</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883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17</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400455" y="140602"/>
            <a:ext cx="9638489" cy="900257"/>
          </a:xfrm>
        </p:spPr>
        <p:txBody>
          <a:bodyPr>
            <a:normAutofit/>
          </a:bodyPr>
          <a:lstStyle/>
          <a:p>
            <a:r>
              <a:rPr lang="en-US" dirty="0" smtClean="0"/>
              <a:t>Key Ratios and Terms</a:t>
            </a:r>
            <a:endParaRPr lang="en-US" dirty="0"/>
          </a:p>
        </p:txBody>
      </p:sp>
      <p:sp>
        <p:nvSpPr>
          <p:cNvPr id="27" name="TextBox 26"/>
          <p:cNvSpPr txBox="1"/>
          <p:nvPr/>
        </p:nvSpPr>
        <p:spPr>
          <a:xfrm>
            <a:off x="339657" y="1528336"/>
            <a:ext cx="9760084" cy="5329664"/>
          </a:xfrm>
          <a:prstGeom prst="rect">
            <a:avLst/>
          </a:prstGeom>
          <a:noFill/>
        </p:spPr>
        <p:txBody>
          <a:bodyPr wrap="square" rtlCol="0">
            <a:spAutoFit/>
          </a:bodyPr>
          <a:lstStyle/>
          <a:p>
            <a:pPr marL="285750" lvl="0" indent="-285750">
              <a:lnSpc>
                <a:spcPct val="107000"/>
              </a:lnSpc>
              <a:spcAft>
                <a:spcPts val="800"/>
              </a:spcAft>
              <a:buFont typeface="Wingdings" panose="05000000000000000000" pitchFamily="2" charset="2"/>
              <a:buChar char="ü"/>
            </a:pP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Price-To-Book (P/B) Ratio</a:t>
            </a:r>
          </a:p>
          <a:p>
            <a:pPr marL="742950" lvl="1" indent="-285750">
              <a:lnSpc>
                <a:spcPct val="107000"/>
              </a:lnSpc>
              <a:spcAft>
                <a:spcPts val="800"/>
              </a:spcAft>
              <a:buFont typeface="Wingdings" panose="05000000000000000000" pitchFamily="2" charset="2"/>
              <a:buChar char="ü"/>
            </a:pPr>
            <a:r>
              <a:rPr lang="en-US" sz="1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Made for glass-half-empty people, the price-to-book (P/B) ratio represents the value of the company if it is torn up and sold </a:t>
            </a:r>
            <a:r>
              <a:rPr lang="en-US" sz="1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today</a:t>
            </a:r>
            <a:endPar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Wingdings" panose="05000000000000000000" pitchFamily="2" charset="2"/>
              <a:buChar char="ü"/>
            </a:pP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Price-To-Earnings (P/E) Ratio</a:t>
            </a:r>
          </a:p>
          <a:p>
            <a:pPr marL="742950" lvl="1" indent="-285750">
              <a:lnSpc>
                <a:spcPct val="107000"/>
              </a:lnSpc>
              <a:spcAft>
                <a:spcPts val="800"/>
              </a:spcAft>
              <a:buFont typeface="Wingdings" panose="05000000000000000000" pitchFamily="2" charset="2"/>
              <a:buChar char="ü"/>
            </a:pPr>
            <a:r>
              <a:rPr lang="en-US" sz="1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price to earnings (P/E) ratio is possibly the most scrutinized of all the ratios. If sudden increases in a stock's price are the sizzle, then the P/E ratio is the steak. A stock can go up in value without significant earnings increases, but the P/E ratio is what decides if it can stay up. </a:t>
            </a:r>
            <a:r>
              <a:rPr lang="en-US" sz="1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An </a:t>
            </a:r>
            <a:r>
              <a:rPr lang="en-US" sz="1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important point to note is that one should only compare P/E ratios among companies in similar industries and </a:t>
            </a:r>
            <a:r>
              <a:rPr lang="en-US" sz="1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markets.</a:t>
            </a:r>
          </a:p>
          <a:p>
            <a:pPr marL="285750" lvl="0" indent="-285750">
              <a:lnSpc>
                <a:spcPct val="107000"/>
              </a:lnSpc>
              <a:spcAft>
                <a:spcPts val="800"/>
              </a:spcAft>
              <a:buFont typeface="Wingdings" panose="05000000000000000000" pitchFamily="2" charset="2"/>
              <a:buChar char="ü"/>
            </a:pP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Price-to-Earnings Growth (PEG) Ratio</a:t>
            </a:r>
          </a:p>
          <a:p>
            <a:pPr marL="742950" lvl="1" indent="-285750">
              <a:lnSpc>
                <a:spcPct val="107000"/>
              </a:lnSpc>
              <a:spcAft>
                <a:spcPts val="800"/>
              </a:spcAft>
              <a:buFont typeface="Wingdings" panose="05000000000000000000" pitchFamily="2" charset="2"/>
              <a:buChar char="ü"/>
            </a:pPr>
            <a:r>
              <a:rPr lang="en-US" sz="1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Because the P/E ratio isn't enough in and of itself, many investors use the price to earnings growth (PEG) ratio. Instead of merely looking at the price and earnings, the PEG ratio incorporates the historical growth rate of the company's earnings</a:t>
            </a:r>
            <a:r>
              <a:rPr lang="en-US" sz="1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lnSpc>
                <a:spcPct val="107000"/>
              </a:lnSpc>
              <a:spcAft>
                <a:spcPts val="800"/>
              </a:spcAft>
              <a:buFont typeface="Wingdings" panose="05000000000000000000" pitchFamily="2" charset="2"/>
              <a:buChar char="ü"/>
            </a:pP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Dividend Yield</a:t>
            </a:r>
          </a:p>
          <a:p>
            <a:pPr marL="742950" lvl="1" indent="-285750">
              <a:lnSpc>
                <a:spcPct val="107000"/>
              </a:lnSpc>
              <a:spcAft>
                <a:spcPts val="800"/>
              </a:spcAft>
              <a:buFont typeface="Wingdings" panose="05000000000000000000" pitchFamily="2" charset="2"/>
              <a:buChar char="ü"/>
            </a:pPr>
            <a:r>
              <a:rPr lang="en-US" sz="1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It's always nice to have a back-up when a stock's growth falters. This is why dividend-paying stocks are attractive to many investors—even when prices drop, you get a paycheck. </a:t>
            </a:r>
            <a:r>
              <a:rPr lang="en-US" sz="1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a:t>
            </a:r>
          </a:p>
          <a:p>
            <a:pPr marL="285750" lvl="0" indent="-285750">
              <a:lnSpc>
                <a:spcPct val="107000"/>
              </a:lnSpc>
              <a:spcAft>
                <a:spcPts val="800"/>
              </a:spcAft>
              <a:buFont typeface="Wingdings" panose="05000000000000000000" pitchFamily="2" charset="2"/>
              <a:buChar char="ü"/>
            </a:pP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Bottom Line</a:t>
            </a:r>
          </a:p>
          <a:p>
            <a:pPr marL="742950" lvl="1" indent="-285750">
              <a:lnSpc>
                <a:spcPct val="107000"/>
              </a:lnSpc>
              <a:spcAft>
                <a:spcPts val="800"/>
              </a:spcAft>
              <a:buFont typeface="Wingdings" panose="05000000000000000000" pitchFamily="2" charset="2"/>
              <a:buChar char="ü"/>
            </a:pPr>
            <a:r>
              <a:rPr lang="en-US" sz="1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P/E ratio, P/B ratio, PEG ratio, and dividend yields are too narrowly focused to stand alone as a single measure of a stock. By combining these methods of valuation, you can get a better view of a stock's worth. </a:t>
            </a:r>
          </a:p>
        </p:txBody>
      </p:sp>
    </p:spTree>
    <p:extLst>
      <p:ext uri="{BB962C8B-B14F-4D97-AF65-F5344CB8AC3E}">
        <p14:creationId xmlns:p14="http://schemas.microsoft.com/office/powerpoint/2010/main" val="3493969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18</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400455" y="140602"/>
            <a:ext cx="9638489" cy="900257"/>
          </a:xfrm>
        </p:spPr>
        <p:txBody>
          <a:bodyPr>
            <a:normAutofit/>
          </a:bodyPr>
          <a:lstStyle/>
          <a:p>
            <a:r>
              <a:rPr lang="en-US" dirty="0" smtClean="0"/>
              <a:t>Investment Analysis </a:t>
            </a:r>
            <a:endParaRPr lang="en-US" dirty="0"/>
          </a:p>
        </p:txBody>
      </p:sp>
      <p:sp>
        <p:nvSpPr>
          <p:cNvPr id="27" name="TextBox 26"/>
          <p:cNvSpPr txBox="1"/>
          <p:nvPr/>
        </p:nvSpPr>
        <p:spPr>
          <a:xfrm>
            <a:off x="283725" y="1884288"/>
            <a:ext cx="5154037" cy="3971857"/>
          </a:xfrm>
          <a:prstGeom prst="rect">
            <a:avLst/>
          </a:prstGeom>
          <a:noFill/>
        </p:spPr>
        <p:txBody>
          <a:bodyPr wrap="square" rtlCol="0">
            <a:spAutoFit/>
          </a:bodyPr>
          <a:lstStyle/>
          <a:p>
            <a:pPr marL="285750" lvl="0" indent="-285750">
              <a:lnSpc>
                <a:spcPct val="107000"/>
              </a:lnSpc>
              <a:spcAft>
                <a:spcPts val="800"/>
              </a:spcAft>
              <a:buFont typeface="Wingdings" panose="05000000000000000000" pitchFamily="2" charset="2"/>
              <a:buChar char="ü"/>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Many ways to evaluate </a:t>
            </a: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investments</a:t>
            </a:r>
          </a:p>
          <a:p>
            <a:pPr marL="285750" lvl="0"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Types of analysis</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Fundamental </a:t>
            </a:r>
          </a:p>
          <a:p>
            <a:pPr marL="742950" lvl="1"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Top Down</a:t>
            </a:r>
          </a:p>
          <a:p>
            <a:pPr marL="742950" lvl="1"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Bottom Up</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Quantitative</a:t>
            </a:r>
          </a:p>
          <a:p>
            <a:pPr marL="742950" lvl="1"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Sector Rotation</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Dartboard</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424217" y="1379341"/>
            <a:ext cx="3540449" cy="5232202"/>
          </a:xfrm>
          <a:prstGeom prst="rect">
            <a:avLst/>
          </a:prstGeom>
          <a:solidFill>
            <a:schemeClr val="accent2">
              <a:lumMod val="60000"/>
              <a:lumOff val="40000"/>
            </a:schemeClr>
          </a:solidFill>
        </p:spPr>
        <p:txBody>
          <a:bodyPr wrap="square">
            <a:spAutoFit/>
          </a:bodyPr>
          <a:lstStyle/>
          <a:p>
            <a:r>
              <a:rPr lang="en-US" sz="2000" b="1" dirty="0" smtClean="0">
                <a:solidFill>
                  <a:srgbClr val="132E57"/>
                </a:solidFill>
                <a:latin typeface="Open Sans"/>
              </a:rPr>
              <a:t>Equity Classifications</a:t>
            </a:r>
          </a:p>
          <a:p>
            <a:endParaRPr lang="en-US" sz="1000" b="1" dirty="0">
              <a:solidFill>
                <a:srgbClr val="132E57"/>
              </a:solidFill>
              <a:latin typeface="Open Sans"/>
            </a:endParaRPr>
          </a:p>
          <a:p>
            <a:r>
              <a:rPr lang="en-US" sz="1600" b="1" dirty="0" smtClean="0">
                <a:solidFill>
                  <a:srgbClr val="132E57"/>
                </a:solidFill>
                <a:latin typeface="Open Sans"/>
              </a:rPr>
              <a:t>1</a:t>
            </a:r>
            <a:r>
              <a:rPr lang="en-US" sz="1600" b="1" dirty="0">
                <a:solidFill>
                  <a:srgbClr val="132E57"/>
                </a:solidFill>
                <a:latin typeface="Open Sans"/>
              </a:rPr>
              <a:t>. Information Technology</a:t>
            </a:r>
          </a:p>
          <a:p>
            <a:endParaRPr lang="en-US" sz="1600" b="1" dirty="0" smtClean="0">
              <a:solidFill>
                <a:srgbClr val="132E57"/>
              </a:solidFill>
              <a:latin typeface="Open Sans"/>
            </a:endParaRPr>
          </a:p>
          <a:p>
            <a:r>
              <a:rPr lang="en-US" sz="1600" b="1" dirty="0" smtClean="0">
                <a:solidFill>
                  <a:srgbClr val="132E57"/>
                </a:solidFill>
                <a:latin typeface="Open Sans"/>
              </a:rPr>
              <a:t>2</a:t>
            </a:r>
            <a:r>
              <a:rPr lang="en-US" sz="1600" b="1" dirty="0">
                <a:solidFill>
                  <a:srgbClr val="132E57"/>
                </a:solidFill>
                <a:latin typeface="Open Sans"/>
              </a:rPr>
              <a:t>. Health Care</a:t>
            </a:r>
          </a:p>
          <a:p>
            <a:endParaRPr lang="en-US" sz="1600" b="1" dirty="0" smtClean="0">
              <a:solidFill>
                <a:srgbClr val="132E57"/>
              </a:solidFill>
              <a:latin typeface="Open Sans"/>
            </a:endParaRPr>
          </a:p>
          <a:p>
            <a:r>
              <a:rPr lang="en-US" sz="1600" b="1" dirty="0" smtClean="0">
                <a:solidFill>
                  <a:srgbClr val="132E57"/>
                </a:solidFill>
                <a:latin typeface="Open Sans"/>
              </a:rPr>
              <a:t>3</a:t>
            </a:r>
            <a:r>
              <a:rPr lang="en-US" sz="1600" b="1" dirty="0">
                <a:solidFill>
                  <a:srgbClr val="132E57"/>
                </a:solidFill>
                <a:latin typeface="Open Sans"/>
              </a:rPr>
              <a:t>. Financials</a:t>
            </a:r>
          </a:p>
          <a:p>
            <a:r>
              <a:rPr lang="en-US" sz="1600" dirty="0">
                <a:solidFill>
                  <a:srgbClr val="57595D"/>
                </a:solidFill>
                <a:latin typeface="Open Sans"/>
              </a:rPr>
              <a:t> </a:t>
            </a:r>
          </a:p>
          <a:p>
            <a:r>
              <a:rPr lang="en-US" sz="1600" b="1" dirty="0">
                <a:solidFill>
                  <a:srgbClr val="132E57"/>
                </a:solidFill>
                <a:latin typeface="Open Sans"/>
              </a:rPr>
              <a:t>4. Consumer Discretionary</a:t>
            </a:r>
          </a:p>
          <a:p>
            <a:r>
              <a:rPr lang="en-US" sz="1600" dirty="0">
                <a:solidFill>
                  <a:srgbClr val="57595D"/>
                </a:solidFill>
                <a:latin typeface="Open Sans"/>
              </a:rPr>
              <a:t> </a:t>
            </a:r>
          </a:p>
          <a:p>
            <a:r>
              <a:rPr lang="en-US" sz="1600" b="1" dirty="0">
                <a:solidFill>
                  <a:srgbClr val="132E57"/>
                </a:solidFill>
                <a:latin typeface="Open Sans"/>
              </a:rPr>
              <a:t>5. Communication Services</a:t>
            </a:r>
          </a:p>
          <a:p>
            <a:r>
              <a:rPr lang="en-US" sz="1600" dirty="0">
                <a:solidFill>
                  <a:srgbClr val="57595D"/>
                </a:solidFill>
                <a:latin typeface="Open Sans"/>
              </a:rPr>
              <a:t> </a:t>
            </a:r>
          </a:p>
          <a:p>
            <a:r>
              <a:rPr lang="en-US" sz="1600" b="1" dirty="0">
                <a:solidFill>
                  <a:srgbClr val="132E57"/>
                </a:solidFill>
                <a:latin typeface="Open Sans"/>
              </a:rPr>
              <a:t>6. Industrials</a:t>
            </a:r>
          </a:p>
          <a:p>
            <a:r>
              <a:rPr lang="en-US" sz="1600" dirty="0">
                <a:solidFill>
                  <a:srgbClr val="57595D"/>
                </a:solidFill>
                <a:latin typeface="Open Sans"/>
              </a:rPr>
              <a:t> </a:t>
            </a:r>
          </a:p>
          <a:p>
            <a:r>
              <a:rPr lang="en-US" sz="1600" b="1" dirty="0">
                <a:solidFill>
                  <a:srgbClr val="132E57"/>
                </a:solidFill>
                <a:latin typeface="Open Sans"/>
              </a:rPr>
              <a:t>7. Consumer Staples</a:t>
            </a:r>
          </a:p>
          <a:p>
            <a:endParaRPr lang="en-US" sz="1600" b="1" dirty="0">
              <a:solidFill>
                <a:srgbClr val="57595D"/>
              </a:solidFill>
              <a:latin typeface="Open Sans"/>
            </a:endParaRPr>
          </a:p>
          <a:p>
            <a:r>
              <a:rPr lang="en-US" sz="1600" b="1" dirty="0" smtClean="0">
                <a:solidFill>
                  <a:srgbClr val="132E57"/>
                </a:solidFill>
                <a:latin typeface="Open Sans"/>
              </a:rPr>
              <a:t>8</a:t>
            </a:r>
            <a:r>
              <a:rPr lang="en-US" sz="1600" b="1" dirty="0">
                <a:solidFill>
                  <a:srgbClr val="132E57"/>
                </a:solidFill>
                <a:latin typeface="Open Sans"/>
              </a:rPr>
              <a:t>. Energy</a:t>
            </a:r>
          </a:p>
          <a:p>
            <a:r>
              <a:rPr lang="en-US" sz="1600" dirty="0">
                <a:solidFill>
                  <a:srgbClr val="57595D"/>
                </a:solidFill>
                <a:latin typeface="Open Sans"/>
              </a:rPr>
              <a:t> </a:t>
            </a:r>
          </a:p>
          <a:p>
            <a:r>
              <a:rPr lang="en-US" sz="1600" b="1" dirty="0">
                <a:solidFill>
                  <a:srgbClr val="132E57"/>
                </a:solidFill>
                <a:latin typeface="Open Sans"/>
              </a:rPr>
              <a:t>9. Utilities</a:t>
            </a:r>
          </a:p>
          <a:p>
            <a:endParaRPr lang="en-US" sz="1600" dirty="0">
              <a:solidFill>
                <a:srgbClr val="57595D"/>
              </a:solidFill>
              <a:latin typeface="Open Sans"/>
            </a:endParaRPr>
          </a:p>
          <a:p>
            <a:r>
              <a:rPr lang="en-US" sz="1600" b="1" dirty="0" smtClean="0">
                <a:solidFill>
                  <a:srgbClr val="132E57"/>
                </a:solidFill>
                <a:latin typeface="Open Sans"/>
              </a:rPr>
              <a:t>11</a:t>
            </a:r>
            <a:r>
              <a:rPr lang="en-US" sz="1600" b="1" dirty="0">
                <a:solidFill>
                  <a:srgbClr val="132E57"/>
                </a:solidFill>
                <a:latin typeface="Open Sans"/>
              </a:rPr>
              <a:t>. </a:t>
            </a:r>
            <a:r>
              <a:rPr lang="en-US" sz="1600" b="1" dirty="0" smtClean="0">
                <a:solidFill>
                  <a:srgbClr val="132E57"/>
                </a:solidFill>
                <a:latin typeface="Open Sans"/>
              </a:rPr>
              <a:t>Materials</a:t>
            </a:r>
            <a:endParaRPr lang="en-US" sz="1600" b="1" dirty="0">
              <a:solidFill>
                <a:srgbClr val="132E57"/>
              </a:solidFill>
              <a:latin typeface="Open Sans"/>
            </a:endParaRPr>
          </a:p>
        </p:txBody>
      </p:sp>
    </p:spTree>
    <p:extLst>
      <p:ext uri="{BB962C8B-B14F-4D97-AF65-F5344CB8AC3E}">
        <p14:creationId xmlns:p14="http://schemas.microsoft.com/office/powerpoint/2010/main" val="3746919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19</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400455" y="140602"/>
            <a:ext cx="9638489" cy="900257"/>
          </a:xfrm>
        </p:spPr>
        <p:txBody>
          <a:bodyPr>
            <a:normAutofit fontScale="90000"/>
          </a:bodyPr>
          <a:lstStyle/>
          <a:p>
            <a:r>
              <a:rPr lang="en-US" dirty="0" smtClean="0"/>
              <a:t>Investment Analysis</a:t>
            </a:r>
            <a:br>
              <a:rPr lang="en-US" dirty="0" smtClean="0"/>
            </a:br>
            <a:r>
              <a:rPr lang="en-US" dirty="0" smtClean="0"/>
              <a:t>Resources </a:t>
            </a:r>
            <a:endParaRPr lang="en-US" dirty="0"/>
          </a:p>
        </p:txBody>
      </p:sp>
      <p:sp>
        <p:nvSpPr>
          <p:cNvPr id="27" name="TextBox 26"/>
          <p:cNvSpPr txBox="1"/>
          <p:nvPr/>
        </p:nvSpPr>
        <p:spPr>
          <a:xfrm>
            <a:off x="283725" y="1884288"/>
            <a:ext cx="10854445" cy="3474093"/>
          </a:xfrm>
          <a:prstGeom prst="rect">
            <a:avLst/>
          </a:prstGeom>
          <a:noFill/>
        </p:spPr>
        <p:txBody>
          <a:bodyPr wrap="square" rtlCol="0">
            <a:spAutoFit/>
          </a:bodyPr>
          <a:lstStyle/>
          <a:p>
            <a:pPr marL="285750" lvl="0" indent="-285750">
              <a:lnSpc>
                <a:spcPct val="107000"/>
              </a:lnSpc>
              <a:spcAft>
                <a:spcPts val="800"/>
              </a:spcAft>
              <a:buFont typeface="Wingdings" panose="05000000000000000000" pitchFamily="2" charset="2"/>
              <a:buChar char="ü"/>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List of Resources</a:t>
            </a:r>
          </a:p>
          <a:p>
            <a:pPr marL="285750" lvl="0"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www.moneychimp.com</a:t>
            </a: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www.iinvest.org/wp-content/uploads/2018/08/IPI_Stocks_Booklet.pdf</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www.nerdwallet.com/article/investing/how-to-invest-in-your-20s</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www.nerdwall</a:t>
            </a:r>
            <a:r>
              <a:rPr lang="en-US" sz="2400" b="1" dirty="0" smtClean="0">
                <a:latin typeface="Calibri" panose="020F0502020204030204" pitchFamily="34" charset="0"/>
                <a:ea typeface="Calibri" panose="020F0502020204030204" pitchFamily="34" charset="0"/>
                <a:cs typeface="Times New Roman" panose="02020603050405020304" pitchFamily="18" charset="0"/>
              </a:rPr>
              <a:t>et.com/article/investing/how-to-buy-stocks?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Wingdings" panose="05000000000000000000" pitchFamily="2" charset="2"/>
              <a:buChar char="ü"/>
            </a:pPr>
            <a:r>
              <a:rPr lang="en-US" sz="2400" b="1" dirty="0">
                <a:latin typeface="Calibri" panose="020F0502020204030204" pitchFamily="34" charset="0"/>
                <a:ea typeface="Calibri" panose="020F0502020204030204" pitchFamily="34" charset="0"/>
                <a:cs typeface="Times New Roman" panose="02020603050405020304" pitchFamily="18" charset="0"/>
              </a:rPr>
              <a:t>www.nerdwallet.com/best/investing/online-brokers-for-beginners?</a:t>
            </a:r>
          </a:p>
          <a:p>
            <a:pPr marL="285750" lvl="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www.cnbc.com</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393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2</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293451" y="204280"/>
            <a:ext cx="11720209" cy="1103126"/>
          </a:xfrm>
        </p:spPr>
        <p:txBody>
          <a:bodyPr>
            <a:noAutofit/>
          </a:bodyPr>
          <a:lstStyle/>
          <a:p>
            <a:r>
              <a:rPr lang="en-US" dirty="0" smtClean="0"/>
              <a:t>Save </a:t>
            </a:r>
            <a:r>
              <a:rPr lang="en-US" dirty="0"/>
              <a:t>and Invest </a:t>
            </a:r>
            <a:r>
              <a:rPr lang="en-US" dirty="0" smtClean="0"/>
              <a:t>! </a:t>
            </a:r>
            <a:r>
              <a:rPr lang="en-US" dirty="0"/>
              <a:t>Save and Invest </a:t>
            </a:r>
            <a:r>
              <a:rPr lang="en-US" dirty="0" smtClean="0"/>
              <a:t>! </a:t>
            </a:r>
            <a:r>
              <a:rPr lang="en-US" dirty="0"/>
              <a:t>Save and Invest !</a:t>
            </a:r>
            <a:br>
              <a:rPr lang="en-US" dirty="0"/>
            </a:br>
            <a:r>
              <a:rPr lang="en-US" dirty="0"/>
              <a:t>Words to </a:t>
            </a:r>
            <a:r>
              <a:rPr lang="en-US" dirty="0" smtClean="0"/>
              <a:t>live by</a:t>
            </a:r>
            <a:endParaRPr lang="en-US" dirty="0"/>
          </a:p>
        </p:txBody>
      </p:sp>
      <p:sp>
        <p:nvSpPr>
          <p:cNvPr id="9" name="Text Placeholder 6">
            <a:extLst>
              <a:ext uri="{FF2B5EF4-FFF2-40B4-BE49-F238E27FC236}">
                <a16:creationId xmlns:a16="http://schemas.microsoft.com/office/drawing/2014/main" id="{104E28D1-72EB-4990-9E3E-02F781A5D10E}"/>
              </a:ext>
            </a:extLst>
          </p:cNvPr>
          <p:cNvSpPr>
            <a:spLocks noGrp="1"/>
          </p:cNvSpPr>
          <p:nvPr>
            <p:ph type="body" idx="13"/>
          </p:nvPr>
        </p:nvSpPr>
        <p:spPr>
          <a:xfrm>
            <a:off x="293451" y="1754058"/>
            <a:ext cx="10389142" cy="4567143"/>
          </a:xfrm>
        </p:spPr>
        <p:txBody>
          <a:bodyPr>
            <a:noAutofit/>
          </a:bodyPr>
          <a:lstStyle/>
          <a:p>
            <a:pPr lvl="1">
              <a:buFont typeface="Wingdings" panose="05000000000000000000" pitchFamily="2" charset="2"/>
              <a:buChar char="ü"/>
            </a:pPr>
            <a:r>
              <a:rPr lang="en-US" sz="2400" b="1" dirty="0" smtClean="0">
                <a:solidFill>
                  <a:schemeClr val="tx1"/>
                </a:solidFill>
              </a:rPr>
              <a:t>Start as soon as possible</a:t>
            </a:r>
            <a:r>
              <a:rPr lang="en-US" sz="2400" b="1" dirty="0" smtClean="0">
                <a:solidFill>
                  <a:schemeClr val="tx1"/>
                </a:solidFill>
              </a:rPr>
              <a:t>! What you do today impacts tomorrow!</a:t>
            </a:r>
            <a:endParaRPr lang="en-US" sz="2400" b="1" dirty="0" smtClean="0">
              <a:solidFill>
                <a:schemeClr val="tx1"/>
              </a:solidFill>
            </a:endParaRPr>
          </a:p>
          <a:p>
            <a:pPr lvl="1">
              <a:buFont typeface="Wingdings" panose="05000000000000000000" pitchFamily="2" charset="2"/>
              <a:buChar char="ü"/>
            </a:pPr>
            <a:r>
              <a:rPr lang="en-US" sz="2400" b="1" dirty="0" smtClean="0">
                <a:solidFill>
                  <a:schemeClr val="tx1"/>
                </a:solidFill>
              </a:rPr>
              <a:t>When investing at a young age, </a:t>
            </a:r>
            <a:r>
              <a:rPr lang="en-US" sz="2400" b="1" dirty="0" smtClean="0">
                <a:solidFill>
                  <a:schemeClr val="tx1"/>
                </a:solidFill>
              </a:rPr>
              <a:t>Risk </a:t>
            </a:r>
            <a:r>
              <a:rPr lang="en-US" sz="2400" b="1" dirty="0" smtClean="0">
                <a:solidFill>
                  <a:schemeClr val="tx1"/>
                </a:solidFill>
              </a:rPr>
              <a:t>is your friend</a:t>
            </a:r>
            <a:r>
              <a:rPr lang="en-US" b="1" dirty="0" smtClean="0">
                <a:solidFill>
                  <a:schemeClr val="tx1"/>
                </a:solidFill>
              </a:rPr>
              <a:t>!</a:t>
            </a:r>
          </a:p>
          <a:p>
            <a:pPr lvl="1">
              <a:buFont typeface="Wingdings" panose="05000000000000000000" pitchFamily="2" charset="2"/>
              <a:buChar char="ü"/>
            </a:pPr>
            <a:r>
              <a:rPr lang="en-US" sz="2400" b="1" dirty="0" smtClean="0">
                <a:solidFill>
                  <a:schemeClr val="tx1"/>
                </a:solidFill>
              </a:rPr>
              <a:t>Set </a:t>
            </a:r>
            <a:r>
              <a:rPr lang="en-US" sz="2400" b="1" dirty="0">
                <a:solidFill>
                  <a:schemeClr val="tx1"/>
                </a:solidFill>
              </a:rPr>
              <a:t>your investment goals short term and </a:t>
            </a:r>
            <a:r>
              <a:rPr lang="en-US" sz="2400" b="1" dirty="0" smtClean="0">
                <a:solidFill>
                  <a:schemeClr val="tx1"/>
                </a:solidFill>
              </a:rPr>
              <a:t>long</a:t>
            </a:r>
            <a:endParaRPr lang="en-US" sz="2400" b="1" dirty="0">
              <a:solidFill>
                <a:schemeClr val="tx1"/>
              </a:solidFill>
            </a:endParaRPr>
          </a:p>
          <a:p>
            <a:pPr lvl="1">
              <a:buFont typeface="Wingdings" panose="05000000000000000000" pitchFamily="2" charset="2"/>
              <a:buChar char="ü"/>
            </a:pPr>
            <a:r>
              <a:rPr lang="en-US" sz="2400" b="1" dirty="0" smtClean="0">
                <a:solidFill>
                  <a:schemeClr val="tx1"/>
                </a:solidFill>
              </a:rPr>
              <a:t>Credit cards can wreck your future</a:t>
            </a:r>
          </a:p>
          <a:p>
            <a:pPr lvl="2">
              <a:buFont typeface="Wingdings" panose="05000000000000000000" pitchFamily="2" charset="2"/>
              <a:buChar char="ü"/>
            </a:pPr>
            <a:r>
              <a:rPr lang="en-US" sz="1400" dirty="0" smtClean="0">
                <a:solidFill>
                  <a:schemeClr val="tx1"/>
                </a:solidFill>
              </a:rPr>
              <a:t>Needs vs. Wants</a:t>
            </a:r>
          </a:p>
          <a:p>
            <a:pPr lvl="1">
              <a:buFont typeface="Wingdings" panose="05000000000000000000" pitchFamily="2" charset="2"/>
              <a:buChar char="ü"/>
            </a:pPr>
            <a:r>
              <a:rPr lang="en-US" sz="2400" b="1" dirty="0" smtClean="0">
                <a:solidFill>
                  <a:schemeClr val="tx1"/>
                </a:solidFill>
              </a:rPr>
              <a:t>Credit Score</a:t>
            </a:r>
          </a:p>
          <a:p>
            <a:pPr marL="742950" lvl="1" indent="-285750">
              <a:buFont typeface="Wingdings" panose="05000000000000000000" pitchFamily="2" charset="2"/>
              <a:buChar char="ü"/>
            </a:pPr>
            <a:r>
              <a:rPr lang="en-US" sz="1600" dirty="0" smtClean="0">
                <a:solidFill>
                  <a:schemeClr val="tx1"/>
                </a:solidFill>
              </a:rPr>
              <a:t>Follows you for life like a bad tattoo</a:t>
            </a:r>
          </a:p>
          <a:p>
            <a:pPr lvl="1">
              <a:buFont typeface="Wingdings" panose="05000000000000000000" pitchFamily="2" charset="2"/>
              <a:buChar char="ü"/>
            </a:pPr>
            <a:r>
              <a:rPr lang="en-US" sz="2400" b="1" dirty="0" smtClean="0">
                <a:solidFill>
                  <a:schemeClr val="tx1"/>
                </a:solidFill>
              </a:rPr>
              <a:t>401k Plans, Start as soon as possible</a:t>
            </a:r>
          </a:p>
          <a:p>
            <a:pPr lvl="2">
              <a:buFont typeface="Wingdings" panose="05000000000000000000" pitchFamily="2" charset="2"/>
              <a:buChar char="ü"/>
            </a:pPr>
            <a:r>
              <a:rPr lang="en-US" sz="1400" dirty="0">
                <a:solidFill>
                  <a:schemeClr val="tx1"/>
                </a:solidFill>
              </a:rPr>
              <a:t>M</a:t>
            </a:r>
            <a:r>
              <a:rPr lang="en-US" sz="1400" b="1" dirty="0" smtClean="0">
                <a:solidFill>
                  <a:schemeClr val="tx1"/>
                </a:solidFill>
              </a:rPr>
              <a:t>ax </a:t>
            </a:r>
            <a:r>
              <a:rPr lang="en-US" sz="1400" b="1" dirty="0">
                <a:solidFill>
                  <a:schemeClr val="tx1"/>
                </a:solidFill>
              </a:rPr>
              <a:t>o</a:t>
            </a:r>
            <a:r>
              <a:rPr lang="en-US" sz="1400" b="1" dirty="0" smtClean="0">
                <a:solidFill>
                  <a:schemeClr val="tx1"/>
                </a:solidFill>
              </a:rPr>
              <a:t>ut </a:t>
            </a:r>
            <a:r>
              <a:rPr lang="en-US" sz="1400" b="1" dirty="0">
                <a:solidFill>
                  <a:schemeClr val="tx1"/>
                </a:solidFill>
              </a:rPr>
              <a:t>e</a:t>
            </a:r>
            <a:r>
              <a:rPr lang="en-US" sz="1400" b="1" dirty="0" smtClean="0">
                <a:solidFill>
                  <a:schemeClr val="tx1"/>
                </a:solidFill>
              </a:rPr>
              <a:t>mployer </a:t>
            </a:r>
            <a:r>
              <a:rPr lang="en-US" sz="1400" b="1" dirty="0">
                <a:solidFill>
                  <a:schemeClr val="tx1"/>
                </a:solidFill>
              </a:rPr>
              <a:t>c</a:t>
            </a:r>
            <a:r>
              <a:rPr lang="en-US" sz="1400" b="1" dirty="0" smtClean="0">
                <a:solidFill>
                  <a:schemeClr val="tx1"/>
                </a:solidFill>
              </a:rPr>
              <a:t>ontribution</a:t>
            </a:r>
          </a:p>
          <a:p>
            <a:pPr lvl="1">
              <a:buFont typeface="Wingdings" panose="05000000000000000000" pitchFamily="2" charset="2"/>
              <a:buChar char="ü"/>
            </a:pPr>
            <a:r>
              <a:rPr lang="en-US" sz="2400" b="1" dirty="0">
                <a:solidFill>
                  <a:schemeClr val="tx1"/>
                </a:solidFill>
              </a:rPr>
              <a:t> Fees have a big impact on </a:t>
            </a:r>
            <a:r>
              <a:rPr lang="en-US" sz="2400" b="1" dirty="0" smtClean="0">
                <a:solidFill>
                  <a:schemeClr val="tx1"/>
                </a:solidFill>
              </a:rPr>
              <a:t>returns</a:t>
            </a:r>
            <a:endParaRPr lang="en-US" sz="2400" b="1" dirty="0">
              <a:solidFill>
                <a:schemeClr val="tx1"/>
              </a:solidFill>
            </a:endParaRPr>
          </a:p>
        </p:txBody>
      </p:sp>
    </p:spTree>
    <p:extLst>
      <p:ext uri="{BB962C8B-B14F-4D97-AF65-F5344CB8AC3E}">
        <p14:creationId xmlns:p14="http://schemas.microsoft.com/office/powerpoint/2010/main" val="238596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3</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400455" y="140602"/>
            <a:ext cx="9638489" cy="900257"/>
          </a:xfrm>
        </p:spPr>
        <p:txBody>
          <a:bodyPr>
            <a:normAutofit/>
          </a:bodyPr>
          <a:lstStyle/>
          <a:p>
            <a:r>
              <a:rPr lang="en-US" dirty="0" smtClean="0"/>
              <a:t>401K Plan</a:t>
            </a:r>
            <a:endParaRPr lang="en-US" dirty="0"/>
          </a:p>
        </p:txBody>
      </p:sp>
      <p:sp>
        <p:nvSpPr>
          <p:cNvPr id="2" name="AutoShape 2" descr="Besides shorting – what can cause the weighting of assets in an allocation  statistic to get negative? – Full Service Financial Reporting Suite | ESG  Reporting | Fund Factsheet | anevis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6092815" y="399076"/>
            <a:ext cx="5152359" cy="6284069"/>
          </a:xfrm>
          <a:prstGeom prst="rect">
            <a:avLst/>
          </a:prstGeom>
        </p:spPr>
      </p:pic>
      <p:sp>
        <p:nvSpPr>
          <p:cNvPr id="5" name="TextBox 4"/>
          <p:cNvSpPr txBox="1"/>
          <p:nvPr/>
        </p:nvSpPr>
        <p:spPr>
          <a:xfrm>
            <a:off x="400455" y="1896894"/>
            <a:ext cx="5692360" cy="4031873"/>
          </a:xfrm>
          <a:prstGeom prst="rect">
            <a:avLst/>
          </a:prstGeom>
          <a:noFill/>
        </p:spPr>
        <p:txBody>
          <a:bodyPr wrap="square" rtlCol="0">
            <a:spAutoFit/>
          </a:bodyPr>
          <a:lstStyle/>
          <a:p>
            <a:pPr marL="285750" indent="-285750">
              <a:buFont typeface="Wingdings" panose="05000000000000000000" pitchFamily="2" charset="2"/>
              <a:buChar char="ü"/>
            </a:pPr>
            <a:r>
              <a:rPr lang="en-US" sz="3200" dirty="0" smtClean="0"/>
              <a:t>Start As soon as possible</a:t>
            </a:r>
          </a:p>
          <a:p>
            <a:pPr marL="285750" indent="-285750">
              <a:buFont typeface="Wingdings" panose="05000000000000000000" pitchFamily="2" charset="2"/>
              <a:buChar char="ü"/>
            </a:pPr>
            <a:r>
              <a:rPr lang="en-US" sz="3200" dirty="0" smtClean="0"/>
              <a:t>Reduces taxable income</a:t>
            </a:r>
          </a:p>
          <a:p>
            <a:pPr marL="285750" indent="-285750">
              <a:buFont typeface="Wingdings" panose="05000000000000000000" pitchFamily="2" charset="2"/>
              <a:buChar char="ü"/>
            </a:pPr>
            <a:r>
              <a:rPr lang="en-US" sz="3200" dirty="0" smtClean="0"/>
              <a:t>Max out employer match, free money</a:t>
            </a:r>
          </a:p>
          <a:p>
            <a:pPr marL="285750" indent="-285750">
              <a:buFont typeface="Wingdings" panose="05000000000000000000" pitchFamily="2" charset="2"/>
              <a:buChar char="ü"/>
            </a:pPr>
            <a:r>
              <a:rPr lang="en-US" sz="3200" dirty="0" smtClean="0"/>
              <a:t>Set and allocation based on your age</a:t>
            </a:r>
          </a:p>
          <a:p>
            <a:pPr marL="285750" indent="-285750">
              <a:buFont typeface="Wingdings" panose="05000000000000000000" pitchFamily="2" charset="2"/>
              <a:buChar char="ü"/>
            </a:pPr>
            <a:r>
              <a:rPr lang="en-US" sz="3200" dirty="0" smtClean="0"/>
              <a:t>Use target date funds</a:t>
            </a:r>
          </a:p>
          <a:p>
            <a:pPr marL="285750" indent="-285750">
              <a:buFont typeface="Wingdings" panose="05000000000000000000" pitchFamily="2" charset="2"/>
              <a:buChar char="ü"/>
            </a:pPr>
            <a:r>
              <a:rPr lang="en-US" sz="3200" dirty="0" smtClean="0"/>
              <a:t>Monitor once a quarter </a:t>
            </a:r>
            <a:endParaRPr lang="en-US" sz="3200" dirty="0"/>
          </a:p>
        </p:txBody>
      </p:sp>
    </p:spTree>
    <p:extLst>
      <p:ext uri="{BB962C8B-B14F-4D97-AF65-F5344CB8AC3E}">
        <p14:creationId xmlns:p14="http://schemas.microsoft.com/office/powerpoint/2010/main" val="1540774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4</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332362" y="195621"/>
            <a:ext cx="9638489" cy="900257"/>
          </a:xfrm>
        </p:spPr>
        <p:txBody>
          <a:bodyPr>
            <a:normAutofit fontScale="90000"/>
          </a:bodyPr>
          <a:lstStyle/>
          <a:p>
            <a:r>
              <a:rPr lang="en-US" dirty="0" smtClean="0"/>
              <a:t>Getting Started</a:t>
            </a:r>
            <a:br>
              <a:rPr lang="en-US" dirty="0" smtClean="0"/>
            </a:br>
            <a:r>
              <a:rPr lang="en-US" dirty="0" smtClean="0"/>
              <a:t>Setting Up an Account</a:t>
            </a:r>
            <a:endParaRPr lang="en-US" dirty="0"/>
          </a:p>
        </p:txBody>
      </p:sp>
      <p:sp>
        <p:nvSpPr>
          <p:cNvPr id="27" name="TextBox 26"/>
          <p:cNvSpPr txBox="1"/>
          <p:nvPr/>
        </p:nvSpPr>
        <p:spPr>
          <a:xfrm>
            <a:off x="186447" y="1621641"/>
            <a:ext cx="11447833" cy="3371500"/>
          </a:xfrm>
          <a:prstGeom prst="rect">
            <a:avLst/>
          </a:prstGeom>
          <a:noFill/>
        </p:spPr>
        <p:txBody>
          <a:bodyPr wrap="square" rtlCol="0">
            <a:spAutoFit/>
          </a:bodyPr>
          <a:lstStyle/>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Has never been easier </a:t>
            </a:r>
            <a:r>
              <a:rPr lang="en-US" sz="2400" b="1" dirty="0" smtClean="0">
                <a:latin typeface="Calibri" panose="020F0502020204030204" pitchFamily="34" charset="0"/>
                <a:ea typeface="Calibri" panose="020F0502020204030204" pitchFamily="34" charset="0"/>
                <a:cs typeface="Times New Roman" panose="02020603050405020304" pitchFamily="18" charset="0"/>
              </a:rPr>
              <a:t>to </a:t>
            </a:r>
            <a:r>
              <a:rPr lang="en-US" sz="2400" b="1" dirty="0" smtClean="0">
                <a:latin typeface="Calibri" panose="020F0502020204030204" pitchFamily="34" charset="0"/>
                <a:ea typeface="Calibri" panose="020F0502020204030204" pitchFamily="34" charset="0"/>
                <a:cs typeface="Times New Roman" panose="02020603050405020304" pitchFamily="18" charset="0"/>
              </a:rPr>
              <a:t>set up an account</a:t>
            </a:r>
          </a:p>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Young people have flexed and made a big impact, GAMESTOP</a:t>
            </a:r>
          </a:p>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Select a broker, </a:t>
            </a:r>
            <a:r>
              <a:rPr lang="en-US" sz="2400" b="1" dirty="0" err="1" smtClean="0">
                <a:latin typeface="Calibri" panose="020F0502020204030204" pitchFamily="34" charset="0"/>
                <a:ea typeface="Calibri" panose="020F0502020204030204" pitchFamily="34" charset="0"/>
                <a:cs typeface="Times New Roman" panose="02020603050405020304" pitchFamily="18" charset="0"/>
              </a:rPr>
              <a:t>Robinhood</a:t>
            </a:r>
            <a:r>
              <a:rPr lang="en-US" sz="2400" b="1" dirty="0" smtClean="0">
                <a:latin typeface="Calibri" panose="020F0502020204030204" pitchFamily="34" charset="0"/>
                <a:ea typeface="Calibri" panose="020F0502020204030204" pitchFamily="34" charset="0"/>
                <a:cs typeface="Times New Roman" panose="02020603050405020304" pitchFamily="18" charset="0"/>
              </a:rPr>
              <a:t> may be the simplest and cheapest</a:t>
            </a:r>
          </a:p>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Open account, you will need to provide, Name, Address, Social Security Number</a:t>
            </a:r>
          </a:p>
          <a:p>
            <a:pPr marL="285750" indent="-285750">
              <a:lnSpc>
                <a:spcPct val="107000"/>
              </a:lnSpc>
              <a:spcAft>
                <a:spcPts val="800"/>
              </a:spcAft>
              <a:buFont typeface="Wingdings" panose="05000000000000000000" pitchFamily="2" charset="2"/>
              <a:buChar char="ü"/>
            </a:pPr>
            <a:r>
              <a:rPr lang="en-US" sz="2400" b="1" dirty="0" smtClean="0">
                <a:latin typeface="Calibri" panose="020F0502020204030204" pitchFamily="34" charset="0"/>
                <a:ea typeface="Calibri" panose="020F0502020204030204" pitchFamily="34" charset="0"/>
                <a:cs typeface="Times New Roman" panose="02020603050405020304" pitchFamily="18" charset="0"/>
              </a:rPr>
              <a:t> Fund account with available investment capital, AKA money</a:t>
            </a:r>
          </a:p>
          <a:p>
            <a:pPr marL="285750" indent="-285750">
              <a:lnSpc>
                <a:spcPct val="107000"/>
              </a:lnSpc>
              <a:spcAft>
                <a:spcPts val="800"/>
              </a:spcAft>
              <a:buFont typeface="Wingdings" panose="05000000000000000000" pitchFamily="2" charset="2"/>
              <a:buChar char="ü"/>
            </a:pPr>
            <a:r>
              <a:rPr lang="en-US" sz="2400" b="1" dirty="0">
                <a:latin typeface="Calibri" panose="020F0502020204030204" pitchFamily="34" charset="0"/>
                <a:ea typeface="Calibri" panose="020F0502020204030204" pitchFamily="34" charset="0"/>
                <a:cs typeface="Times New Roman" panose="02020603050405020304" pitchFamily="18" charset="0"/>
              </a:rPr>
              <a:t>Fees </a:t>
            </a:r>
            <a:r>
              <a:rPr lang="en-US" sz="2400" b="1" dirty="0" smtClean="0">
                <a:latin typeface="Calibri" panose="020F0502020204030204" pitchFamily="34" charset="0"/>
                <a:ea typeface="Calibri" panose="020F0502020204030204" pitchFamily="34" charset="0"/>
                <a:cs typeface="Times New Roman" panose="02020603050405020304" pitchFamily="18" charset="0"/>
              </a:rPr>
              <a:t>matter, </a:t>
            </a:r>
            <a:r>
              <a:rPr lang="en-US" b="1" dirty="0" smtClean="0">
                <a:latin typeface="Calibri" panose="020F0502020204030204" pitchFamily="34" charset="0"/>
                <a:ea typeface="Calibri" panose="020F0502020204030204" pitchFamily="34" charset="0"/>
                <a:cs typeface="Times New Roman" panose="02020603050405020304" pitchFamily="18" charset="0"/>
              </a:rPr>
              <a:t>a </a:t>
            </a:r>
            <a:r>
              <a:rPr lang="en-US" b="1" dirty="0">
                <a:latin typeface="Calibri" panose="020F0502020204030204" pitchFamily="34" charset="0"/>
                <a:ea typeface="Calibri" panose="020F0502020204030204" pitchFamily="34" charset="0"/>
                <a:cs typeface="Times New Roman" panose="02020603050405020304" pitchFamily="18" charset="0"/>
              </a:rPr>
              <a:t>mutual fund that charges an annual fee of 1%. That fee sounds small, until you realize that it decreases your return rate </a:t>
            </a:r>
            <a:r>
              <a:rPr lang="en-US" b="1" dirty="0" smtClean="0">
                <a:latin typeface="Calibri" panose="020F0502020204030204" pitchFamily="34" charset="0"/>
                <a:ea typeface="Calibri" panose="020F0502020204030204" pitchFamily="34" charset="0"/>
                <a:cs typeface="Times New Roman" panose="02020603050405020304" pitchFamily="18" charset="0"/>
              </a:rPr>
              <a:t>by 1% and </a:t>
            </a:r>
            <a:r>
              <a:rPr lang="en-US" b="1" dirty="0">
                <a:latin typeface="Calibri" panose="020F0502020204030204" pitchFamily="34" charset="0"/>
                <a:ea typeface="Calibri" panose="020F0502020204030204" pitchFamily="34" charset="0"/>
                <a:cs typeface="Times New Roman" panose="02020603050405020304" pitchFamily="18" charset="0"/>
              </a:rPr>
              <a:t>reduces your final balance by a huge amount</a:t>
            </a:r>
            <a:r>
              <a:rPr lang="en-US" sz="2400" b="1" dirty="0">
                <a:latin typeface="Calibri" panose="020F0502020204030204" pitchFamily="34" charset="0"/>
                <a:ea typeface="Calibri" panose="020F0502020204030204" pitchFamily="34" charset="0"/>
                <a:cs typeface="Times New Roman" panose="02020603050405020304" pitchFamily="18" charset="0"/>
              </a:rPr>
              <a:t>.</a:t>
            </a:r>
            <a:endParaRPr lang="en-US" sz="2000" b="1"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821413" y="5005720"/>
            <a:ext cx="7110919" cy="1575882"/>
          </a:xfrm>
          <a:prstGeom prst="rect">
            <a:avLst/>
          </a:prstGeom>
        </p:spPr>
      </p:pic>
    </p:spTree>
    <p:extLst>
      <p:ext uri="{BB962C8B-B14F-4D97-AF65-F5344CB8AC3E}">
        <p14:creationId xmlns:p14="http://schemas.microsoft.com/office/powerpoint/2010/main" val="95488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5</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332363" y="175112"/>
            <a:ext cx="7800832" cy="812708"/>
          </a:xfrm>
        </p:spPr>
        <p:txBody>
          <a:bodyPr>
            <a:normAutofit/>
          </a:bodyPr>
          <a:lstStyle/>
          <a:p>
            <a:r>
              <a:rPr lang="en-US" dirty="0" smtClean="0"/>
              <a:t>Mutual and Index Funds  </a:t>
            </a:r>
            <a:endParaRPr lang="en-US" dirty="0"/>
          </a:p>
        </p:txBody>
      </p:sp>
      <p:graphicFrame>
        <p:nvGraphicFramePr>
          <p:cNvPr id="2" name="Diagram 1"/>
          <p:cNvGraphicFramePr/>
          <p:nvPr>
            <p:extLst>
              <p:ext uri="{D42A27DB-BD31-4B8C-83A1-F6EECF244321}">
                <p14:modId xmlns:p14="http://schemas.microsoft.com/office/powerpoint/2010/main" val="3876252218"/>
              </p:ext>
            </p:extLst>
          </p:nvPr>
        </p:nvGraphicFramePr>
        <p:xfrm>
          <a:off x="893864" y="1933846"/>
          <a:ext cx="8128000" cy="4290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513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6</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332363" y="175112"/>
            <a:ext cx="7800832" cy="812708"/>
          </a:xfrm>
        </p:spPr>
        <p:txBody>
          <a:bodyPr>
            <a:normAutofit/>
          </a:bodyPr>
          <a:lstStyle/>
          <a:p>
            <a:r>
              <a:rPr lang="en-US" dirty="0" smtClean="0"/>
              <a:t>Stocks </a:t>
            </a:r>
            <a:endParaRPr lang="en-US" dirty="0"/>
          </a:p>
        </p:txBody>
      </p:sp>
      <p:graphicFrame>
        <p:nvGraphicFramePr>
          <p:cNvPr id="6" name="Diagram 5"/>
          <p:cNvGraphicFramePr/>
          <p:nvPr>
            <p:extLst>
              <p:ext uri="{D42A27DB-BD31-4B8C-83A1-F6EECF244321}">
                <p14:modId xmlns:p14="http://schemas.microsoft.com/office/powerpoint/2010/main" val="2783509600"/>
              </p:ext>
            </p:extLst>
          </p:nvPr>
        </p:nvGraphicFramePr>
        <p:xfrm>
          <a:off x="758758" y="1896894"/>
          <a:ext cx="6293796" cy="3579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2881494987"/>
              </p:ext>
            </p:extLst>
          </p:nvPr>
        </p:nvGraphicFramePr>
        <p:xfrm>
          <a:off x="1642893" y="4732134"/>
          <a:ext cx="8960255" cy="27628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p:cNvSpPr/>
          <p:nvPr/>
        </p:nvSpPr>
        <p:spPr>
          <a:xfrm>
            <a:off x="7315201" y="2717377"/>
            <a:ext cx="4611781" cy="1938992"/>
          </a:xfrm>
          <a:prstGeom prst="rect">
            <a:avLst/>
          </a:prstGeom>
          <a:solidFill>
            <a:schemeClr val="accent1"/>
          </a:solidFill>
        </p:spPr>
        <p:txBody>
          <a:bodyPr wrap="square">
            <a:spAutoFit/>
          </a:bodyPr>
          <a:lstStyle/>
          <a:p>
            <a:pPr>
              <a:buFont typeface="Arial" panose="020B0604020202020204" pitchFamily="34" charset="0"/>
              <a:buChar char="•"/>
            </a:pPr>
            <a:r>
              <a:rPr lang="en-US" sz="2000" dirty="0">
                <a:solidFill>
                  <a:srgbClr val="262524"/>
                </a:solidFill>
                <a:latin typeface="brandon-grotesque"/>
              </a:rPr>
              <a:t>Mega cap: $200 billion +</a:t>
            </a:r>
          </a:p>
          <a:p>
            <a:pPr>
              <a:buFont typeface="Arial" panose="020B0604020202020204" pitchFamily="34" charset="0"/>
              <a:buChar char="•"/>
            </a:pPr>
            <a:r>
              <a:rPr lang="en-US" sz="2000" dirty="0">
                <a:solidFill>
                  <a:srgbClr val="262524"/>
                </a:solidFill>
                <a:latin typeface="brandon-grotesque"/>
              </a:rPr>
              <a:t>Large cap: $10 billion to $200 billion</a:t>
            </a:r>
          </a:p>
          <a:p>
            <a:pPr>
              <a:buFont typeface="Arial" panose="020B0604020202020204" pitchFamily="34" charset="0"/>
              <a:buChar char="•"/>
            </a:pPr>
            <a:r>
              <a:rPr lang="en-US" sz="2000" dirty="0">
                <a:solidFill>
                  <a:srgbClr val="262524"/>
                </a:solidFill>
                <a:latin typeface="brandon-grotesque"/>
              </a:rPr>
              <a:t>Mid cap: $2 billion to $10 billion</a:t>
            </a:r>
          </a:p>
          <a:p>
            <a:pPr>
              <a:buFont typeface="Arial" panose="020B0604020202020204" pitchFamily="34" charset="0"/>
              <a:buChar char="•"/>
            </a:pPr>
            <a:r>
              <a:rPr lang="en-US" sz="2000" dirty="0">
                <a:solidFill>
                  <a:srgbClr val="262524"/>
                </a:solidFill>
                <a:latin typeface="brandon-grotesque"/>
              </a:rPr>
              <a:t>Small cap: $300 million to $2 billion</a:t>
            </a:r>
          </a:p>
          <a:p>
            <a:pPr>
              <a:buFont typeface="Arial" panose="020B0604020202020204" pitchFamily="34" charset="0"/>
              <a:buChar char="•"/>
            </a:pPr>
            <a:r>
              <a:rPr lang="en-US" sz="2000" dirty="0">
                <a:solidFill>
                  <a:srgbClr val="262524"/>
                </a:solidFill>
                <a:latin typeface="brandon-grotesque"/>
              </a:rPr>
              <a:t>Micro cap: $50 million to $300 million</a:t>
            </a:r>
          </a:p>
          <a:p>
            <a:pPr>
              <a:buFont typeface="Arial" panose="020B0604020202020204" pitchFamily="34" charset="0"/>
              <a:buChar char="•"/>
            </a:pPr>
            <a:r>
              <a:rPr lang="en-US" sz="2000" dirty="0">
                <a:solidFill>
                  <a:srgbClr val="262524"/>
                </a:solidFill>
                <a:latin typeface="brandon-grotesque"/>
              </a:rPr>
              <a:t>Nano cap: less than $50 million</a:t>
            </a:r>
            <a:endParaRPr lang="en-US" sz="2000" b="0" i="0" dirty="0">
              <a:solidFill>
                <a:srgbClr val="262524"/>
              </a:solidFill>
              <a:effectLst/>
              <a:latin typeface="brandon-grotesque"/>
            </a:endParaRPr>
          </a:p>
        </p:txBody>
      </p:sp>
    </p:spTree>
    <p:extLst>
      <p:ext uri="{BB962C8B-B14F-4D97-AF65-F5344CB8AC3E}">
        <p14:creationId xmlns:p14="http://schemas.microsoft.com/office/powerpoint/2010/main" val="18563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7</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400455" y="140602"/>
            <a:ext cx="9638489" cy="900257"/>
          </a:xfrm>
        </p:spPr>
        <p:txBody>
          <a:bodyPr>
            <a:normAutofit/>
          </a:bodyPr>
          <a:lstStyle/>
          <a:p>
            <a:r>
              <a:rPr lang="en-US" dirty="0" smtClean="0"/>
              <a:t>Bid – Ask Spread</a:t>
            </a:r>
            <a:endParaRPr lang="en-US" dirty="0"/>
          </a:p>
        </p:txBody>
      </p:sp>
      <p:pic>
        <p:nvPicPr>
          <p:cNvPr id="2050" name="Picture 2" descr="Bid and Ask - Definition, Example, How it Works in Tr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4" y="1879640"/>
            <a:ext cx="702945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d and Ask Prices Definition - Investin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630" y="4134431"/>
            <a:ext cx="6342434" cy="250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17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8</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400455" y="140602"/>
            <a:ext cx="9638489" cy="900257"/>
          </a:xfrm>
        </p:spPr>
        <p:txBody>
          <a:bodyPr>
            <a:normAutofit/>
          </a:bodyPr>
          <a:lstStyle/>
          <a:p>
            <a:r>
              <a:rPr lang="en-US" dirty="0" smtClean="0"/>
              <a:t>Buying and Selling</a:t>
            </a:r>
            <a:endParaRPr lang="en-US" dirty="0"/>
          </a:p>
        </p:txBody>
      </p:sp>
      <p:sp>
        <p:nvSpPr>
          <p:cNvPr id="2" name="Rectangle 1"/>
          <p:cNvSpPr/>
          <p:nvPr/>
        </p:nvSpPr>
        <p:spPr>
          <a:xfrm>
            <a:off x="168612" y="1862365"/>
            <a:ext cx="6543473" cy="4367029"/>
          </a:xfrm>
          <a:prstGeom prst="rect">
            <a:avLst/>
          </a:prstGeom>
        </p:spPr>
        <p:txBody>
          <a:bodyPr wrap="square">
            <a:spAutoFit/>
          </a:bodyPr>
          <a:lstStyle/>
          <a:p>
            <a:pPr marL="285750" lvl="0"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Types of orders</a:t>
            </a:r>
          </a:p>
          <a:p>
            <a:pPr marL="742950" lvl="1"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Market Order</a:t>
            </a:r>
          </a:p>
          <a:p>
            <a:pPr marL="1200150" lvl="2"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Buys stocks at the market price</a:t>
            </a:r>
          </a:p>
          <a:p>
            <a:pPr marL="742950" lvl="1"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Limit Order</a:t>
            </a:r>
          </a:p>
          <a:p>
            <a:pPr marL="1200150" lvl="2"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Sets a price limit to buy stock</a:t>
            </a:r>
          </a:p>
          <a:p>
            <a:pPr marL="1200150" lvl="2"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Can be set above the market or below</a:t>
            </a:r>
          </a:p>
          <a:p>
            <a:pPr marL="742950" lvl="1"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Stop Loss</a:t>
            </a:r>
          </a:p>
          <a:p>
            <a:pPr marL="1200150" lvl="2"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Sells automatically is price falls below a set number</a:t>
            </a:r>
          </a:p>
        </p:txBody>
      </p:sp>
    </p:spTree>
    <p:extLst>
      <p:ext uri="{BB962C8B-B14F-4D97-AF65-F5344CB8AC3E}">
        <p14:creationId xmlns:p14="http://schemas.microsoft.com/office/powerpoint/2010/main" val="3053894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E83FC-E300-4C31-B39B-C023E466CF04}"/>
              </a:ext>
            </a:extLst>
          </p:cNvPr>
          <p:cNvSpPr>
            <a:spLocks noGrp="1"/>
          </p:cNvSpPr>
          <p:nvPr>
            <p:ph type="sldNum" sz="quarter" idx="12"/>
          </p:nvPr>
        </p:nvSpPr>
        <p:spPr/>
        <p:txBody>
          <a:bodyPr/>
          <a:lstStyle/>
          <a:p>
            <a:fld id="{D9BB3731-526F-4638-85F8-715D717FFC12}" type="slidenum">
              <a:rPr lang="en-US" smtClean="0"/>
              <a:t>9</a:t>
            </a:fld>
            <a:endParaRPr lang="en-US" dirty="0"/>
          </a:p>
        </p:txBody>
      </p:sp>
      <p:sp>
        <p:nvSpPr>
          <p:cNvPr id="7" name="Title 6">
            <a:extLst>
              <a:ext uri="{FF2B5EF4-FFF2-40B4-BE49-F238E27FC236}">
                <a16:creationId xmlns:a16="http://schemas.microsoft.com/office/drawing/2014/main" id="{2C573508-6C7F-4A18-833C-A491E5943929}"/>
              </a:ext>
            </a:extLst>
          </p:cNvPr>
          <p:cNvSpPr>
            <a:spLocks noGrp="1"/>
          </p:cNvSpPr>
          <p:nvPr>
            <p:ph type="title"/>
          </p:nvPr>
        </p:nvSpPr>
        <p:spPr>
          <a:xfrm>
            <a:off x="400455" y="140602"/>
            <a:ext cx="9638489" cy="900257"/>
          </a:xfrm>
        </p:spPr>
        <p:txBody>
          <a:bodyPr>
            <a:normAutofit/>
          </a:bodyPr>
          <a:lstStyle/>
          <a:p>
            <a:r>
              <a:rPr lang="en-US" dirty="0" smtClean="0"/>
              <a:t>Buying an Investment</a:t>
            </a:r>
            <a:endParaRPr lang="en-US" dirty="0"/>
          </a:p>
        </p:txBody>
      </p:sp>
      <p:sp>
        <p:nvSpPr>
          <p:cNvPr id="2" name="Rectangle 1"/>
          <p:cNvSpPr/>
          <p:nvPr/>
        </p:nvSpPr>
        <p:spPr>
          <a:xfrm>
            <a:off x="168611" y="1862365"/>
            <a:ext cx="8422051" cy="3474093"/>
          </a:xfrm>
          <a:prstGeom prst="rect">
            <a:avLst/>
          </a:prstGeom>
        </p:spPr>
        <p:txBody>
          <a:bodyPr wrap="square">
            <a:spAutoFit/>
          </a:bodyPr>
          <a:lstStyle/>
          <a:p>
            <a:pPr marL="285750" lvl="0" indent="-285750">
              <a:lnSpc>
                <a:spcPct val="107000"/>
              </a:lnSpc>
              <a:spcAft>
                <a:spcPts val="800"/>
              </a:spcAft>
              <a:buFont typeface="Wingdings" panose="05000000000000000000" pitchFamily="2" charset="2"/>
              <a:buChar char="ü"/>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Invest in what you </a:t>
            </a: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know</a:t>
            </a:r>
          </a:p>
          <a:p>
            <a:pPr marL="742950" lvl="1"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interesting to you </a:t>
            </a:r>
          </a:p>
          <a:p>
            <a:pPr marL="742950" lvl="1"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do you love, music, sports, tech</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Wingdings" panose="05000000000000000000" pitchFamily="2" charset="2"/>
              <a:buChar char="ü"/>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Select </a:t>
            </a: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 stock, mutual or index fund</a:t>
            </a:r>
          </a:p>
          <a:p>
            <a:pPr marL="285750" lvl="0" indent="-285750">
              <a:lnSpc>
                <a:spcPct val="107000"/>
              </a:lnSpc>
              <a:spcAft>
                <a:spcPts val="800"/>
              </a:spcAft>
              <a:buFont typeface="Wingdings" panose="05000000000000000000" pitchFamily="2" charset="2"/>
              <a:buChar char="ü"/>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How much $ do you want to invest</a:t>
            </a:r>
          </a:p>
          <a:p>
            <a:pPr marL="285750" lvl="0" indent="-285750">
              <a:lnSpc>
                <a:spcPct val="107000"/>
              </a:lnSpc>
              <a:spcAft>
                <a:spcPts val="800"/>
              </a:spcAft>
              <a:buFont typeface="Wingdings" panose="05000000000000000000" pitchFamily="2" charset="2"/>
              <a:buChar char="ü"/>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 share price = number of shares to purchase</a:t>
            </a:r>
          </a:p>
          <a:p>
            <a:pPr marL="742950" lvl="1" indent="-285750">
              <a:lnSpc>
                <a:spcPct val="107000"/>
              </a:lnSpc>
              <a:spcAft>
                <a:spcPts val="800"/>
              </a:spcAft>
              <a:buFont typeface="Wingdings" panose="05000000000000000000" pitchFamily="2" charset="2"/>
              <a:buChar char="ü"/>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Give some room to pay for </a:t>
            </a: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commissions</a:t>
            </a:r>
          </a:p>
        </p:txBody>
      </p:sp>
    </p:spTree>
    <p:extLst>
      <p:ext uri="{BB962C8B-B14F-4D97-AF65-F5344CB8AC3E}">
        <p14:creationId xmlns:p14="http://schemas.microsoft.com/office/powerpoint/2010/main" val="25192031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EEFE3F-2FB4-416D-9B9D-A1CF27862478}">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B5BA64CC-A486-4853-8170-C389804B0B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35F702-06A3-47B5-A78B-5ADAC21E3B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1431</Words>
  <Application>Microsoft Office PowerPoint</Application>
  <PresentationFormat>Widescreen</PresentationFormat>
  <Paragraphs>190</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ＭＳ Ｐゴシック</vt:lpstr>
      <vt:lpstr>Arial</vt:lpstr>
      <vt:lpstr>brandon-grotesque</vt:lpstr>
      <vt:lpstr>Calibri</vt:lpstr>
      <vt:lpstr>Comic Sans MS</vt:lpstr>
      <vt:lpstr>Noto Sans</vt:lpstr>
      <vt:lpstr>Open Sans</vt:lpstr>
      <vt:lpstr>Tahoma</vt:lpstr>
      <vt:lpstr>Times New Roman</vt:lpstr>
      <vt:lpstr>Wingdings</vt:lpstr>
      <vt:lpstr>Wingdings 3</vt:lpstr>
      <vt:lpstr>Facet</vt:lpstr>
      <vt:lpstr>How to Invest, You and Your Money</vt:lpstr>
      <vt:lpstr>Save and Invest ! Save and Invest ! Save and Invest ! Words to live by</vt:lpstr>
      <vt:lpstr>401K Plan</vt:lpstr>
      <vt:lpstr>Getting Started Setting Up an Account</vt:lpstr>
      <vt:lpstr>Mutual and Index Funds  </vt:lpstr>
      <vt:lpstr>Stocks </vt:lpstr>
      <vt:lpstr>Bid – Ask Spread</vt:lpstr>
      <vt:lpstr>Buying and Selling</vt:lpstr>
      <vt:lpstr>Buying an Investment</vt:lpstr>
      <vt:lpstr>The Risk Pyramid</vt:lpstr>
      <vt:lpstr>Dollar Cost Averaging</vt:lpstr>
      <vt:lpstr>The Animals of Investing</vt:lpstr>
      <vt:lpstr>Lessons Learned</vt:lpstr>
      <vt:lpstr>The Power of Compounding Working for You or Against </vt:lpstr>
      <vt:lpstr>The Power of Compounding Working for You</vt:lpstr>
      <vt:lpstr>The Power of Compounding Working Against You </vt:lpstr>
      <vt:lpstr>Key Ratios and Terms</vt:lpstr>
      <vt:lpstr>Investment Analysis </vt:lpstr>
      <vt:lpstr>Investment Analysis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2021-01-28T22:20:43Z</dcterms:created>
  <dcterms:modified xsi:type="dcterms:W3CDTF">2021-04-21T14:52:33Z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