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3" r:id="rId4"/>
    <p:sldId id="259" r:id="rId5"/>
    <p:sldId id="266" r:id="rId6"/>
    <p:sldId id="256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F552-527C-40A4-B421-6AACB50842EB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EDCF-1A0C-45D2-A6E2-C7331F9A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Physical Therapy</a:t>
            </a:r>
            <a:endParaRPr lang="en-US" sz="4000" b="1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416" y="1065311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Dynamic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ealing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rofession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M. DiCapo </a:t>
            </a:r>
            <a:r>
              <a:rPr lang="en-US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DPT</a:t>
            </a:r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Therapist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Therapy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 and Operations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5562599"/>
            <a:ext cx="9144001" cy="11438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 sz="3200" b="1" dirty="0" smtClean="0"/>
              <a:t>Today’s Roadmap</a:t>
            </a:r>
            <a:endParaRPr lang="en-US" sz="32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620000" cy="44958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What does a Physical therapist do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What is a day as a Physical therapist like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What skills or traits are important to have if you want to be a physical therapist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What setting do Physical therapists work 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  <a:latin typeface="+mj-lt"/>
              </a:rPr>
              <a:t>Job outlook and compensation</a:t>
            </a:r>
            <a:endParaRPr lang="en-US" sz="21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r>
              <a:rPr lang="en-US" sz="2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How to become a physical therapist (educational requirements)</a:t>
            </a: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r>
              <a:rPr lang="en-US" sz="2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Similar rehab profession (PTA, OT, COTA, Speech therapy)</a:t>
            </a: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r>
              <a:rPr lang="en-US" sz="2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My Journey</a:t>
            </a: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r>
              <a:rPr lang="en-US" sz="2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Questions</a:t>
            </a: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7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 sz="3200" b="1" dirty="0"/>
              <a:t>Where Do Physical Therapists Practice?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620000" cy="44958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Outpatient </a:t>
            </a:r>
            <a:r>
              <a:rPr lang="en-US" sz="2400" dirty="0">
                <a:solidFill>
                  <a:schemeClr val="tx1"/>
                </a:solidFill>
              </a:rPr>
              <a:t>clinics or offices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Inpatient rehabilitation </a:t>
            </a:r>
            <a:r>
              <a:rPr lang="en-US" sz="2400" dirty="0" smtClean="0">
                <a:solidFill>
                  <a:schemeClr val="tx1"/>
                </a:solidFill>
              </a:rPr>
              <a:t>facilities, Skilled </a:t>
            </a:r>
            <a:r>
              <a:rPr lang="en-US" sz="2400" dirty="0">
                <a:solidFill>
                  <a:schemeClr val="tx1"/>
                </a:solidFill>
              </a:rPr>
              <a:t>nursing, </a:t>
            </a:r>
            <a:r>
              <a:rPr lang="en-US" sz="2400" dirty="0" smtClean="0">
                <a:solidFill>
                  <a:schemeClr val="tx1"/>
                </a:solidFill>
              </a:rPr>
              <a:t>Homes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Education or research centers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Schools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Industrial, workplace, or other occupational environments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Fitness centers and sports training facilities</a:t>
            </a: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What types of patients do Physical therapists see</a:t>
            </a:r>
            <a:endParaRPr lang="en-US" sz="32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620000" cy="44958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Geriatrics (elderly)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Complex Medical </a:t>
            </a:r>
            <a:r>
              <a:rPr lang="en-US" sz="2400" dirty="0" smtClean="0">
                <a:solidFill>
                  <a:schemeClr val="tx1"/>
                </a:solidFill>
              </a:rPr>
              <a:t>Conditions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Neurological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Orthopedic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Sports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Wound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Children and Babies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Women’s Health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Cardio Pulmonary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6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4423"/>
            <a:ext cx="6934200" cy="51767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04800"/>
            <a:ext cx="7129463" cy="52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5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What Are the Educational Requirements for Becoming a PT?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620000" cy="4495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Bachelors degree (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ormally science related, but not required just have to complete </a:t>
            </a:r>
            <a:r>
              <a:rPr lang="en-US" sz="2400" dirty="0" smtClean="0">
                <a:solidFill>
                  <a:schemeClr val="tx1"/>
                </a:solidFill>
              </a:rPr>
              <a:t>prerequisites) </a:t>
            </a:r>
            <a:r>
              <a:rPr lang="en-US" sz="2400" dirty="0" smtClean="0">
                <a:solidFill>
                  <a:schemeClr val="tx1"/>
                </a:solidFill>
              </a:rPr>
              <a:t>(~4 years)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graduate degree from an accredited physical therapist </a:t>
            </a:r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> either a masters or clinical doctorate - from an accredited education </a:t>
            </a:r>
            <a:r>
              <a:rPr lang="en-US" sz="2400" dirty="0" smtClean="0">
                <a:solidFill>
                  <a:schemeClr val="tx1"/>
                </a:solidFill>
              </a:rPr>
              <a:t>program. (~3 years, normally year round, some programs have direct admit so 6 years total undergrad and grad)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Program consists of in class learning and clinical practice (~30 weeks of clinical practice)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Pass National Board Exam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Licensed in the state to practice</a:t>
            </a:r>
          </a:p>
          <a:p>
            <a:pPr algn="l"/>
            <a:endParaRPr lang="en-US" sz="2400" dirty="0" smtClean="0"/>
          </a:p>
          <a:p>
            <a:pPr marL="285750" indent="-285750" algn="l"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2111375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Physical Therapy Compensation</a:t>
            </a:r>
            <a:endParaRPr lang="en-US" sz="3200" b="1" dirty="0"/>
          </a:p>
        </p:txBody>
      </p:sp>
      <p:pic>
        <p:nvPicPr>
          <p:cNvPr id="6" name="Picture 5" descr="F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0"/>
            <a:ext cx="9144000" cy="1143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2133600"/>
            <a:ext cx="8582025" cy="29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6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Today’s Roadmap</vt:lpstr>
      <vt:lpstr>Where Do Physical Therapists Practice?</vt:lpstr>
      <vt:lpstr>What types of patients do Physical therapists see</vt:lpstr>
      <vt:lpstr>PowerPoint Presentation</vt:lpstr>
      <vt:lpstr>PowerPoint Presentation</vt:lpstr>
      <vt:lpstr>What Are the Educational Requirements for Becoming a PT?</vt:lpstr>
      <vt:lpstr>Physical Therapy Compensation</vt:lpstr>
    </vt:vector>
  </TitlesOfParts>
  <Company>LHC Group,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33846</dc:creator>
  <cp:lastModifiedBy>John DiCapo</cp:lastModifiedBy>
  <cp:revision>10</cp:revision>
  <dcterms:created xsi:type="dcterms:W3CDTF">2017-06-14T18:51:26Z</dcterms:created>
  <dcterms:modified xsi:type="dcterms:W3CDTF">2017-11-15T13:22:18Z</dcterms:modified>
</cp:coreProperties>
</file>