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0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4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5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3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4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AB1F5C-B4C5-405F-A02B-E3163F3DA9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1CE4B7-2609-4E1A-93E1-09D58A0322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38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in Medical Fields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Schrandt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Jennifer.Schrandt@stonybrook.edu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Stony Brook University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Medicine Doctor (MD or DO)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24650" cy="4023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continuing education credits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$187,000-$195,000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www.mcnt.com/images/specialties/feature-family-medi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80" y="3248822"/>
            <a:ext cx="7932358" cy="30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Therapist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64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of Physical Therapy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3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27.5 weeks in clinical experience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clinical residency or clinical fellowship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on Accreditation in Physical Therapy Education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 certification options: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and pulmonary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electrophysiology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Geriatrics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Orthopaedics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physical therapy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licensure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$67,000-$88,000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www.bls.gov/ooh/images/3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2257213"/>
            <a:ext cx="2286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Pharmacist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of Pharmacy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4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7-10 clinical rotations of 4-6 weeks each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Pharmacist Licensing Exam (NAPLEX)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Multistate Pharmacy Jurisprudence Examination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residency or fellowship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$108,000-$121,000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www.bls.gov/ooh/images/3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2714413"/>
            <a:ext cx="32004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Research Scientist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80202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Ph.D. (~5-6 years)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varies by university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first 2 years for classwork and research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Qualifier exam (usually during 2</a:t>
            </a:r>
            <a:r>
              <a:rPr 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proposal (usually during 3</a:t>
            </a:r>
            <a:r>
              <a:rPr 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completing coursework, the rest of the time is devoted to research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defense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requires post-doctoral fellowship (at least 2 years)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 industry (GlaxoSmithKline)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(NIH) or non-profit (St. Jude)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$100,000-$150,000 in pharmaceutical industry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labs.stonybrookmedicine.edu/tlc/sites/default/files/Jennifer-Schrand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55" y="2581064"/>
            <a:ext cx="19716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Jennifer.Schrandt@stonybrook.edu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Phlebotomy Technician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5406551" cy="44520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blood samples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Accrediting Agency for Clinical Laboratory Sciences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program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6-16 weeks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42 hours of classroom training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120 hours of clinical experience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Phlebotomy certifying examination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 by American Medical Technologists, American Society of Phlebotomy Technicians, and National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determined by employer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5-6 hours of continuing education per year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$28,000-$31,000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american-healthcare-institute.com/wp-content/uploads/2015/04/phlebotomy-train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2271501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Technician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436861" cy="4023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equipment to generate images of the body’s internal structures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requires Associate’s Degree, but there are also Bachelor’s and 1-year certification programs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Registry for Diagnostic Medical Sonography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 not required by state, but many employers prefer 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an exam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$60,000-$66,000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7" t="10217" r="19251" b="17619"/>
          <a:stretch/>
        </p:blipFill>
        <p:spPr>
          <a:xfrm>
            <a:off x="7830355" y="2279751"/>
            <a:ext cx="3515932" cy="31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Technician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1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requirements similar to an ultrasound technician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Joint Review Committee on Education in Radiologic Technology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specializing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Registration of Radiologic Technologists certification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24 hours of continuing education every 2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tomography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resonance imaging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imaging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sonography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imaging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licensing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$56,000-$62,000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eng.auburn.edu/campaign003/img/mri/2m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74" y="3392647"/>
            <a:ext cx="4112606" cy="26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(RN)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Associate’s or Bachelor’s degree in nursing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 degree provides more clinical experience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League for Nursing Accrediting Commission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licensure: National Council Licensure Exam (NCLEX-RN)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 certifications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$58,000-$70,000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healthyfeetnurses.com/Superior_Care_files/caduceus_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795" y="2814095"/>
            <a:ext cx="2630885" cy="28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Practitioner (NP)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58833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practice registered nurses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 of Science in Nursing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either Master of Science in Nursing (MSN) or Doctor of Nursing Practice (DNP)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DNP requires a research project or residency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DNP is currently becoming more common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MSN—1.5-2 years full-time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DNP—2-3 years full-time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licensure: National Council Licensure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(NCLEX-PN)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where NPs can prescribe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AK, AZ, DC, IA, ME, MT, NH, NM, OR, UT, WA, WI, WY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$87,000-$96,000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educationcareerarticles.com/wp-content/uploads/2012/12/Neonatal-Nurse-Practitio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30" y="2523914"/>
            <a:ext cx="31051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Assistant (PA)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Academy of Physician Assistants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 degree, sometimes a Bachelor’s degree program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2-3 years for Master’s degree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2,000 hours of clinical rotations for Master’s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certified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licensed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hours of continuing medical education every 2 years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annual salary around $84,000-$97,000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://oncofertility.northwestern.edu/sites/oncofertility/files/legacy_files/physician-assistant-car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05" y="2023851"/>
            <a:ext cx="28098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Medicine Doctor (MD or DO)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6724650" cy="45035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of Medicine (MD) or Doctor of Osteopathy (DO)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is more common and practices allopathic medicine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trained to have more holistic approach, and requires additional 200 hours of training in osteopathic manipulative medicine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4 year medical school programs with 3-7 years of residency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students take United States Medical Licensing Exam (USMLE)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students take Comprehensive Medical Licensing Exam (COMPLEX)</a:t>
            </a:r>
          </a:p>
        </p:txBody>
      </p:sp>
      <p:pic>
        <p:nvPicPr>
          <p:cNvPr id="6148" name="Picture 4" descr="http://static1.squarespace.com/static/5176b1bbe4b07873daff6555/t/529cf9eae4b0255d2bc83ba0/1386019309878/BWFM_Logo_NO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59" y="2571573"/>
            <a:ext cx="4511741" cy="24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Medicine Doctor (MD or DO)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6724650" cy="45035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attained an MD or DO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medicine under supervision of the attending physician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for licensing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required: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(students and residency programs rank each other and are then matched)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 (first year of residency)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intern year, student can take the licensing exam to practice as a general practitioner or complete a 2-7 year specialty track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following residency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act as attending physician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serves in sub-specializing, so it’s not common for a family doctor</a:t>
            </a:r>
          </a:p>
        </p:txBody>
      </p:sp>
      <p:pic>
        <p:nvPicPr>
          <p:cNvPr id="6146" name="Picture 2" descr="http://www.bu.edu/familymed/files/2016/01/Family-D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30" y="3049497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</TotalTime>
  <Words>779</Words>
  <Application>Microsoft Office PowerPoint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Careers in Medical Fields</vt:lpstr>
      <vt:lpstr>Phlebotomy Technician</vt:lpstr>
      <vt:lpstr>Ultrasound Technician</vt:lpstr>
      <vt:lpstr>Radiology Technician</vt:lpstr>
      <vt:lpstr>Nurse (RN)</vt:lpstr>
      <vt:lpstr>Nurse Practitioner (NP)</vt:lpstr>
      <vt:lpstr>Physician Assistant (PA)</vt:lpstr>
      <vt:lpstr>Family Medicine Doctor (MD or DO)</vt:lpstr>
      <vt:lpstr>Family Medicine Doctor (MD or DO)</vt:lpstr>
      <vt:lpstr>Family Medicine Doctor (MD or DO)</vt:lpstr>
      <vt:lpstr>Physical Therapist</vt:lpstr>
      <vt:lpstr>Pharmacist</vt:lpstr>
      <vt:lpstr>Medical Research Scientist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Medical Fields</dc:title>
  <dc:creator>Jennifer Schrandt</dc:creator>
  <cp:lastModifiedBy>Jennifer Schrandt</cp:lastModifiedBy>
  <cp:revision>33</cp:revision>
  <dcterms:created xsi:type="dcterms:W3CDTF">2016-02-16T11:36:15Z</dcterms:created>
  <dcterms:modified xsi:type="dcterms:W3CDTF">2016-02-16T16:31:29Z</dcterms:modified>
</cp:coreProperties>
</file>