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73" r:id="rId3"/>
    <p:sldId id="267" r:id="rId4"/>
    <p:sldId id="263" r:id="rId5"/>
    <p:sldId id="274" r:id="rId6"/>
    <p:sldId id="271" r:id="rId7"/>
    <p:sldId id="268" r:id="rId8"/>
    <p:sldId id="272" r:id="rId9"/>
    <p:sldId id="269" r:id="rId10"/>
    <p:sldId id="275"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2"/>
    <a:srgbClr val="FF9B00"/>
    <a:srgbClr val="3A3A3A"/>
    <a:srgbClr val="F5CA46"/>
    <a:srgbClr val="B8AE8D"/>
    <a:srgbClr val="AAA688"/>
    <a:srgbClr val="E18E52"/>
    <a:srgbClr val="FF8637"/>
    <a:srgbClr val="B1B1B1"/>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078" autoAdjust="0"/>
    <p:restoredTop sz="94660" autoAdjust="0"/>
  </p:normalViewPr>
  <p:slideViewPr>
    <p:cSldViewPr snapToGrid="0">
      <p:cViewPr varScale="1">
        <p:scale>
          <a:sx n="100" d="100"/>
          <a:sy n="100" d="100"/>
        </p:scale>
        <p:origin x="69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png"/><Relationship Id="rId5" Type="http://schemas.openxmlformats.org/officeDocument/2006/relationships/image" Target="../media/image29.jpeg"/><Relationship Id="rId4"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FAB2EF-2719-42E0-9BCB-499CED10470D}" type="doc">
      <dgm:prSet loTypeId="urn:microsoft.com/office/officeart/2005/8/layout/hList7" loCatId="process" qsTypeId="urn:microsoft.com/office/officeart/2005/8/quickstyle/simple1" qsCatId="simple" csTypeId="urn:microsoft.com/office/officeart/2005/8/colors/accent1_2" csCatId="accent1" phldr="1"/>
      <dgm:spPr/>
    </dgm:pt>
    <dgm:pt modelId="{A4866E6D-A74A-4647-9C9D-54DEBB0A3B1D}">
      <dgm:prSet phldrT="[Text]"/>
      <dgm:spPr>
        <a:solidFill>
          <a:srgbClr val="FFCC02">
            <a:alpha val="80000"/>
          </a:srgbClr>
        </a:solidFill>
      </dgm:spPr>
      <dgm:t>
        <a:bodyPr/>
        <a:lstStyle/>
        <a:p>
          <a:r>
            <a:rPr lang="en-US" dirty="0" smtClean="0">
              <a:solidFill>
                <a:schemeClr val="tx1"/>
              </a:solidFill>
            </a:rPr>
            <a:t>SCIENCE</a:t>
          </a:r>
          <a:endParaRPr lang="en-US" dirty="0">
            <a:solidFill>
              <a:schemeClr val="tx1"/>
            </a:solidFill>
          </a:endParaRPr>
        </a:p>
      </dgm:t>
    </dgm:pt>
    <dgm:pt modelId="{E9F2B9DF-9F29-4389-B91A-04426E6D9936}" type="parTrans" cxnId="{49991BB0-4237-49C1-946D-083BBE7C6579}">
      <dgm:prSet/>
      <dgm:spPr/>
      <dgm:t>
        <a:bodyPr/>
        <a:lstStyle/>
        <a:p>
          <a:endParaRPr lang="en-US"/>
        </a:p>
      </dgm:t>
    </dgm:pt>
    <dgm:pt modelId="{1DDC4A22-59FC-4865-A087-20F4DDAFB61D}" type="sibTrans" cxnId="{49991BB0-4237-49C1-946D-083BBE7C6579}">
      <dgm:prSet/>
      <dgm:spPr/>
      <dgm:t>
        <a:bodyPr/>
        <a:lstStyle/>
        <a:p>
          <a:endParaRPr lang="en-US"/>
        </a:p>
      </dgm:t>
    </dgm:pt>
    <dgm:pt modelId="{1524A72E-99C9-4A3D-BBDA-7E9048C05499}">
      <dgm:prSet phldrT="[Text]"/>
      <dgm:spPr>
        <a:solidFill>
          <a:srgbClr val="B1B1B1">
            <a:alpha val="80000"/>
          </a:srgbClr>
        </a:solidFill>
        <a:ln>
          <a:solidFill>
            <a:schemeClr val="bg1"/>
          </a:solidFill>
        </a:ln>
      </dgm:spPr>
      <dgm:t>
        <a:bodyPr/>
        <a:lstStyle/>
        <a:p>
          <a:r>
            <a:rPr lang="en-US" dirty="0" smtClean="0">
              <a:solidFill>
                <a:schemeClr val="tx1"/>
              </a:solidFill>
            </a:rPr>
            <a:t>TECHNOLOGY</a:t>
          </a:r>
          <a:endParaRPr lang="en-US" dirty="0">
            <a:solidFill>
              <a:schemeClr val="tx1"/>
            </a:solidFill>
          </a:endParaRPr>
        </a:p>
      </dgm:t>
    </dgm:pt>
    <dgm:pt modelId="{CFD3BF15-D7DA-45F8-BF4B-AA7C6A0DD2D9}" type="parTrans" cxnId="{7D7BC1F3-4F2C-4A8D-A24D-B5BEE9DCE03A}">
      <dgm:prSet/>
      <dgm:spPr/>
      <dgm:t>
        <a:bodyPr/>
        <a:lstStyle/>
        <a:p>
          <a:endParaRPr lang="en-US"/>
        </a:p>
      </dgm:t>
    </dgm:pt>
    <dgm:pt modelId="{87BE90D8-AFB1-4979-A270-A8BEA7626F06}" type="sibTrans" cxnId="{7D7BC1F3-4F2C-4A8D-A24D-B5BEE9DCE03A}">
      <dgm:prSet/>
      <dgm:spPr/>
      <dgm:t>
        <a:bodyPr/>
        <a:lstStyle/>
        <a:p>
          <a:endParaRPr lang="en-US"/>
        </a:p>
      </dgm:t>
    </dgm:pt>
    <dgm:pt modelId="{DF0FC152-3F07-4D5C-AC77-D9DD015469FB}">
      <dgm:prSet phldrT="[Text]"/>
      <dgm:spPr>
        <a:solidFill>
          <a:srgbClr val="FF8637">
            <a:alpha val="80000"/>
          </a:srgbClr>
        </a:solidFill>
      </dgm:spPr>
      <dgm:t>
        <a:bodyPr/>
        <a:lstStyle/>
        <a:p>
          <a:r>
            <a:rPr lang="en-US" dirty="0" smtClean="0">
              <a:solidFill>
                <a:schemeClr val="tx1"/>
              </a:solidFill>
            </a:rPr>
            <a:t>ENGINEERING</a:t>
          </a:r>
          <a:endParaRPr lang="en-US" dirty="0">
            <a:solidFill>
              <a:schemeClr val="tx1"/>
            </a:solidFill>
          </a:endParaRPr>
        </a:p>
      </dgm:t>
    </dgm:pt>
    <dgm:pt modelId="{0E354B56-4C59-4B4A-B561-642EE0207268}" type="parTrans" cxnId="{BC01C141-DF4F-4E59-A214-C8B742B2518F}">
      <dgm:prSet/>
      <dgm:spPr/>
      <dgm:t>
        <a:bodyPr/>
        <a:lstStyle/>
        <a:p>
          <a:endParaRPr lang="en-US"/>
        </a:p>
      </dgm:t>
    </dgm:pt>
    <dgm:pt modelId="{8E3E9BEB-37D1-45D4-8C84-AE8CDE2E406A}" type="sibTrans" cxnId="{BC01C141-DF4F-4E59-A214-C8B742B2518F}">
      <dgm:prSet/>
      <dgm:spPr/>
      <dgm:t>
        <a:bodyPr/>
        <a:lstStyle/>
        <a:p>
          <a:endParaRPr lang="en-US"/>
        </a:p>
      </dgm:t>
    </dgm:pt>
    <dgm:pt modelId="{46916B6E-EFED-4D2B-B748-BFC1C6D5ED3D}">
      <dgm:prSet phldrT="[Text]"/>
      <dgm:spPr>
        <a:solidFill>
          <a:srgbClr val="FF8637">
            <a:alpha val="80000"/>
          </a:srgbClr>
        </a:solidFill>
      </dgm:spPr>
      <dgm:t>
        <a:bodyPr/>
        <a:lstStyle/>
        <a:p>
          <a:r>
            <a:rPr lang="en-US" dirty="0" smtClean="0">
              <a:solidFill>
                <a:schemeClr val="tx1"/>
              </a:solidFill>
            </a:rPr>
            <a:t>MATHEMATICS</a:t>
          </a:r>
          <a:endParaRPr lang="en-US" dirty="0">
            <a:solidFill>
              <a:schemeClr val="tx1"/>
            </a:solidFill>
          </a:endParaRPr>
        </a:p>
      </dgm:t>
    </dgm:pt>
    <dgm:pt modelId="{AF6F00A1-79CC-4DC8-9705-98C1FCBF29B8}" type="parTrans" cxnId="{8465ADE6-287B-4013-AF2B-2AD1F5B1012F}">
      <dgm:prSet/>
      <dgm:spPr/>
      <dgm:t>
        <a:bodyPr/>
        <a:lstStyle/>
        <a:p>
          <a:endParaRPr lang="en-US"/>
        </a:p>
      </dgm:t>
    </dgm:pt>
    <dgm:pt modelId="{C7AC5ABE-D089-4379-AFD5-4E2E504A3137}" type="sibTrans" cxnId="{8465ADE6-287B-4013-AF2B-2AD1F5B1012F}">
      <dgm:prSet/>
      <dgm:spPr/>
      <dgm:t>
        <a:bodyPr/>
        <a:lstStyle/>
        <a:p>
          <a:endParaRPr lang="en-US"/>
        </a:p>
      </dgm:t>
    </dgm:pt>
    <dgm:pt modelId="{444E0D9E-4C3E-4B81-94CC-BB359D47784E}">
      <dgm:prSet/>
      <dgm:spPr/>
      <dgm:t>
        <a:bodyPr/>
        <a:lstStyle/>
        <a:p>
          <a:r>
            <a:rPr lang="en-US" dirty="0" smtClean="0">
              <a:solidFill>
                <a:schemeClr val="tx1"/>
              </a:solidFill>
            </a:rPr>
            <a:t>ART</a:t>
          </a:r>
          <a:endParaRPr lang="en-US" dirty="0">
            <a:solidFill>
              <a:schemeClr val="tx1"/>
            </a:solidFill>
          </a:endParaRPr>
        </a:p>
      </dgm:t>
    </dgm:pt>
    <dgm:pt modelId="{8EF1DF11-2995-4492-A9E9-2497721776F9}" type="parTrans" cxnId="{CF84F504-2003-4D5D-8019-16DE4F2D6DC6}">
      <dgm:prSet/>
      <dgm:spPr/>
      <dgm:t>
        <a:bodyPr/>
        <a:lstStyle/>
        <a:p>
          <a:endParaRPr lang="en-US"/>
        </a:p>
      </dgm:t>
    </dgm:pt>
    <dgm:pt modelId="{4C1E8F9C-D46E-4A26-B67C-D180DDF44595}" type="sibTrans" cxnId="{CF84F504-2003-4D5D-8019-16DE4F2D6DC6}">
      <dgm:prSet/>
      <dgm:spPr/>
      <dgm:t>
        <a:bodyPr/>
        <a:lstStyle/>
        <a:p>
          <a:endParaRPr lang="en-US"/>
        </a:p>
      </dgm:t>
    </dgm:pt>
    <dgm:pt modelId="{BE47DCE2-CA01-4A01-8F13-58209CA5283B}" type="pres">
      <dgm:prSet presAssocID="{37FAB2EF-2719-42E0-9BCB-499CED10470D}" presName="Name0" presStyleCnt="0">
        <dgm:presLayoutVars>
          <dgm:dir/>
          <dgm:resizeHandles val="exact"/>
        </dgm:presLayoutVars>
      </dgm:prSet>
      <dgm:spPr/>
    </dgm:pt>
    <dgm:pt modelId="{AC9C18A7-00F6-46BA-AE21-6209080C00BC}" type="pres">
      <dgm:prSet presAssocID="{37FAB2EF-2719-42E0-9BCB-499CED10470D}" presName="fgShape" presStyleLbl="fgShp" presStyleIdx="0" presStyleCnt="1"/>
      <dgm:spPr>
        <a:ln>
          <a:solidFill>
            <a:schemeClr val="tx1"/>
          </a:solidFill>
        </a:ln>
      </dgm:spPr>
    </dgm:pt>
    <dgm:pt modelId="{E0780373-F398-4F78-8129-1A1BC9398049}" type="pres">
      <dgm:prSet presAssocID="{37FAB2EF-2719-42E0-9BCB-499CED10470D}" presName="linComp" presStyleCnt="0"/>
      <dgm:spPr/>
    </dgm:pt>
    <dgm:pt modelId="{058EA3BB-74A2-4434-AF63-57F7EE34BCB2}" type="pres">
      <dgm:prSet presAssocID="{A4866E6D-A74A-4647-9C9D-54DEBB0A3B1D}" presName="compNode" presStyleCnt="0"/>
      <dgm:spPr/>
    </dgm:pt>
    <dgm:pt modelId="{0AE4371B-F6AA-436E-84E9-C9917C188810}" type="pres">
      <dgm:prSet presAssocID="{A4866E6D-A74A-4647-9C9D-54DEBB0A3B1D}" presName="bkgdShape" presStyleLbl="node1" presStyleIdx="0" presStyleCnt="5"/>
      <dgm:spPr/>
      <dgm:t>
        <a:bodyPr/>
        <a:lstStyle/>
        <a:p>
          <a:endParaRPr lang="en-US"/>
        </a:p>
      </dgm:t>
    </dgm:pt>
    <dgm:pt modelId="{98EA560F-EB55-48FB-8103-27634821CA8F}" type="pres">
      <dgm:prSet presAssocID="{A4866E6D-A74A-4647-9C9D-54DEBB0A3B1D}" presName="nodeTx" presStyleLbl="node1" presStyleIdx="0" presStyleCnt="5">
        <dgm:presLayoutVars>
          <dgm:bulletEnabled val="1"/>
        </dgm:presLayoutVars>
      </dgm:prSet>
      <dgm:spPr/>
      <dgm:t>
        <a:bodyPr/>
        <a:lstStyle/>
        <a:p>
          <a:endParaRPr lang="en-US"/>
        </a:p>
      </dgm:t>
    </dgm:pt>
    <dgm:pt modelId="{252C69E2-960E-4D24-BA87-72F2217A1121}" type="pres">
      <dgm:prSet presAssocID="{A4866E6D-A74A-4647-9C9D-54DEBB0A3B1D}" presName="invisiNode" presStyleLbl="node1" presStyleIdx="0" presStyleCnt="5"/>
      <dgm:spPr/>
    </dgm:pt>
    <dgm:pt modelId="{65A55051-BC39-4D66-BC55-72A463D23991}" type="pres">
      <dgm:prSet presAssocID="{A4866E6D-A74A-4647-9C9D-54DEBB0A3B1D}"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solidFill>
            <a:schemeClr val="tx1"/>
          </a:solidFill>
        </a:ln>
      </dgm:spPr>
    </dgm:pt>
    <dgm:pt modelId="{DD0425E3-1B26-4543-9897-853DD7332B08}" type="pres">
      <dgm:prSet presAssocID="{1DDC4A22-59FC-4865-A087-20F4DDAFB61D}" presName="sibTrans" presStyleLbl="sibTrans2D1" presStyleIdx="0" presStyleCnt="0"/>
      <dgm:spPr/>
      <dgm:t>
        <a:bodyPr/>
        <a:lstStyle/>
        <a:p>
          <a:endParaRPr lang="en-US"/>
        </a:p>
      </dgm:t>
    </dgm:pt>
    <dgm:pt modelId="{4876F689-7F40-444B-87C8-3A58A029523C}" type="pres">
      <dgm:prSet presAssocID="{1524A72E-99C9-4A3D-BBDA-7E9048C05499}" presName="compNode" presStyleCnt="0"/>
      <dgm:spPr/>
    </dgm:pt>
    <dgm:pt modelId="{29A8C0FD-462D-4B91-B8D0-8D37B5045153}" type="pres">
      <dgm:prSet presAssocID="{1524A72E-99C9-4A3D-BBDA-7E9048C05499}" presName="bkgdShape" presStyleLbl="node1" presStyleIdx="1" presStyleCnt="5" custLinFactNeighborY="296"/>
      <dgm:spPr/>
      <dgm:t>
        <a:bodyPr/>
        <a:lstStyle/>
        <a:p>
          <a:endParaRPr lang="en-US"/>
        </a:p>
      </dgm:t>
    </dgm:pt>
    <dgm:pt modelId="{D50098AA-DBBD-4077-9877-125212C69F4F}" type="pres">
      <dgm:prSet presAssocID="{1524A72E-99C9-4A3D-BBDA-7E9048C05499}" presName="nodeTx" presStyleLbl="node1" presStyleIdx="1" presStyleCnt="5">
        <dgm:presLayoutVars>
          <dgm:bulletEnabled val="1"/>
        </dgm:presLayoutVars>
      </dgm:prSet>
      <dgm:spPr/>
      <dgm:t>
        <a:bodyPr/>
        <a:lstStyle/>
        <a:p>
          <a:endParaRPr lang="en-US"/>
        </a:p>
      </dgm:t>
    </dgm:pt>
    <dgm:pt modelId="{E5A8CC95-5F8C-45CA-A3C9-713C6CE29B66}" type="pres">
      <dgm:prSet presAssocID="{1524A72E-99C9-4A3D-BBDA-7E9048C05499}" presName="invisiNode" presStyleLbl="node1" presStyleIdx="1" presStyleCnt="5"/>
      <dgm:spPr/>
    </dgm:pt>
    <dgm:pt modelId="{67D09BA2-D986-482C-8B1C-384F6683D500}" type="pres">
      <dgm:prSet presAssocID="{1524A72E-99C9-4A3D-BBDA-7E9048C05499}"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a:ln>
          <a:solidFill>
            <a:schemeClr val="tx1"/>
          </a:solidFill>
        </a:ln>
      </dgm:spPr>
    </dgm:pt>
    <dgm:pt modelId="{9162BAA6-B425-47A8-9CB7-34CD3110B5E7}" type="pres">
      <dgm:prSet presAssocID="{87BE90D8-AFB1-4979-A270-A8BEA7626F06}" presName="sibTrans" presStyleLbl="sibTrans2D1" presStyleIdx="0" presStyleCnt="0"/>
      <dgm:spPr/>
      <dgm:t>
        <a:bodyPr/>
        <a:lstStyle/>
        <a:p>
          <a:endParaRPr lang="en-US"/>
        </a:p>
      </dgm:t>
    </dgm:pt>
    <dgm:pt modelId="{FA11DE56-A94E-4472-ABD6-CDED60CAE0F4}" type="pres">
      <dgm:prSet presAssocID="{DF0FC152-3F07-4D5C-AC77-D9DD015469FB}" presName="compNode" presStyleCnt="0"/>
      <dgm:spPr/>
    </dgm:pt>
    <dgm:pt modelId="{56C2D9D5-1523-4A88-914B-0F53D85507F3}" type="pres">
      <dgm:prSet presAssocID="{DF0FC152-3F07-4D5C-AC77-D9DD015469FB}" presName="bkgdShape" presStyleLbl="node1" presStyleIdx="2" presStyleCnt="5"/>
      <dgm:spPr/>
      <dgm:t>
        <a:bodyPr/>
        <a:lstStyle/>
        <a:p>
          <a:endParaRPr lang="en-US"/>
        </a:p>
      </dgm:t>
    </dgm:pt>
    <dgm:pt modelId="{F83156DD-B904-4D2B-B9F9-771CE56B8883}" type="pres">
      <dgm:prSet presAssocID="{DF0FC152-3F07-4D5C-AC77-D9DD015469FB}" presName="nodeTx" presStyleLbl="node1" presStyleIdx="2" presStyleCnt="5">
        <dgm:presLayoutVars>
          <dgm:bulletEnabled val="1"/>
        </dgm:presLayoutVars>
      </dgm:prSet>
      <dgm:spPr/>
      <dgm:t>
        <a:bodyPr/>
        <a:lstStyle/>
        <a:p>
          <a:endParaRPr lang="en-US"/>
        </a:p>
      </dgm:t>
    </dgm:pt>
    <dgm:pt modelId="{299131E3-B7A7-4B15-B3A2-5CDF56216CAB}" type="pres">
      <dgm:prSet presAssocID="{DF0FC152-3F07-4D5C-AC77-D9DD015469FB}" presName="invisiNode" presStyleLbl="node1" presStyleIdx="2" presStyleCnt="5"/>
      <dgm:spPr/>
    </dgm:pt>
    <dgm:pt modelId="{1D31FEA4-9CD9-4B70-BD03-3C93FDB38042}" type="pres">
      <dgm:prSet presAssocID="{DF0FC152-3F07-4D5C-AC77-D9DD015469FB}"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a:solidFill>
            <a:schemeClr val="tx1"/>
          </a:solidFill>
        </a:ln>
      </dgm:spPr>
    </dgm:pt>
    <dgm:pt modelId="{2C46CFF5-01B3-467A-A16C-8183A83A1B25}" type="pres">
      <dgm:prSet presAssocID="{8E3E9BEB-37D1-45D4-8C84-AE8CDE2E406A}" presName="sibTrans" presStyleLbl="sibTrans2D1" presStyleIdx="0" presStyleCnt="0"/>
      <dgm:spPr/>
      <dgm:t>
        <a:bodyPr/>
        <a:lstStyle/>
        <a:p>
          <a:endParaRPr lang="en-US"/>
        </a:p>
      </dgm:t>
    </dgm:pt>
    <dgm:pt modelId="{9436A838-0C94-48F8-84AB-F114F9DC30C3}" type="pres">
      <dgm:prSet presAssocID="{444E0D9E-4C3E-4B81-94CC-BB359D47784E}" presName="compNode" presStyleCnt="0"/>
      <dgm:spPr/>
    </dgm:pt>
    <dgm:pt modelId="{A439BDC4-C212-44EE-82FC-20EE36223B2F}" type="pres">
      <dgm:prSet presAssocID="{444E0D9E-4C3E-4B81-94CC-BB359D47784E}" presName="bkgdShape" presStyleLbl="node1" presStyleIdx="3" presStyleCnt="5"/>
      <dgm:spPr/>
      <dgm:t>
        <a:bodyPr/>
        <a:lstStyle/>
        <a:p>
          <a:endParaRPr lang="en-US"/>
        </a:p>
      </dgm:t>
    </dgm:pt>
    <dgm:pt modelId="{D6E9EC92-12AF-446B-86AE-14F4DF8FA7BD}" type="pres">
      <dgm:prSet presAssocID="{444E0D9E-4C3E-4B81-94CC-BB359D47784E}" presName="nodeTx" presStyleLbl="node1" presStyleIdx="3" presStyleCnt="5">
        <dgm:presLayoutVars>
          <dgm:bulletEnabled val="1"/>
        </dgm:presLayoutVars>
      </dgm:prSet>
      <dgm:spPr/>
      <dgm:t>
        <a:bodyPr/>
        <a:lstStyle/>
        <a:p>
          <a:endParaRPr lang="en-US"/>
        </a:p>
      </dgm:t>
    </dgm:pt>
    <dgm:pt modelId="{D1B703A9-E5C2-498F-954B-51D012C84B95}" type="pres">
      <dgm:prSet presAssocID="{444E0D9E-4C3E-4B81-94CC-BB359D47784E}" presName="invisiNode" presStyleLbl="node1" presStyleIdx="3" presStyleCnt="5"/>
      <dgm:spPr/>
    </dgm:pt>
    <dgm:pt modelId="{FC1BF90F-B26A-4252-95D4-B2C9B736D028}" type="pres">
      <dgm:prSet presAssocID="{444E0D9E-4C3E-4B81-94CC-BB359D47784E}"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35000" r="-35000"/>
          </a:stretch>
        </a:blipFill>
      </dgm:spPr>
    </dgm:pt>
    <dgm:pt modelId="{BEEABC31-9E5E-4C0D-8D6B-06ACEB510497}" type="pres">
      <dgm:prSet presAssocID="{4C1E8F9C-D46E-4A26-B67C-D180DDF44595}" presName="sibTrans" presStyleLbl="sibTrans2D1" presStyleIdx="0" presStyleCnt="0"/>
      <dgm:spPr/>
      <dgm:t>
        <a:bodyPr/>
        <a:lstStyle/>
        <a:p>
          <a:endParaRPr lang="en-US"/>
        </a:p>
      </dgm:t>
    </dgm:pt>
    <dgm:pt modelId="{D3BE4FA4-4452-4F30-AD97-E5B1F530626E}" type="pres">
      <dgm:prSet presAssocID="{46916B6E-EFED-4D2B-B748-BFC1C6D5ED3D}" presName="compNode" presStyleCnt="0"/>
      <dgm:spPr/>
    </dgm:pt>
    <dgm:pt modelId="{CBF377AC-88C0-4AE5-A28A-AB64D7168F2E}" type="pres">
      <dgm:prSet presAssocID="{46916B6E-EFED-4D2B-B748-BFC1C6D5ED3D}" presName="bkgdShape" presStyleLbl="node1" presStyleIdx="4" presStyleCnt="5"/>
      <dgm:spPr/>
      <dgm:t>
        <a:bodyPr/>
        <a:lstStyle/>
        <a:p>
          <a:endParaRPr lang="en-US"/>
        </a:p>
      </dgm:t>
    </dgm:pt>
    <dgm:pt modelId="{781BE13C-CD9C-4EB8-8DDE-FF47FB2A7E35}" type="pres">
      <dgm:prSet presAssocID="{46916B6E-EFED-4D2B-B748-BFC1C6D5ED3D}" presName="nodeTx" presStyleLbl="node1" presStyleIdx="4" presStyleCnt="5">
        <dgm:presLayoutVars>
          <dgm:bulletEnabled val="1"/>
        </dgm:presLayoutVars>
      </dgm:prSet>
      <dgm:spPr/>
      <dgm:t>
        <a:bodyPr/>
        <a:lstStyle/>
        <a:p>
          <a:endParaRPr lang="en-US"/>
        </a:p>
      </dgm:t>
    </dgm:pt>
    <dgm:pt modelId="{10CCABF2-FF4E-4E7A-BAA3-8E907AB21643}" type="pres">
      <dgm:prSet presAssocID="{46916B6E-EFED-4D2B-B748-BFC1C6D5ED3D}" presName="invisiNode" presStyleLbl="node1" presStyleIdx="4" presStyleCnt="5"/>
      <dgm:spPr/>
    </dgm:pt>
    <dgm:pt modelId="{15A766FE-47D4-45FF-92D7-FACF9B44A2FA}" type="pres">
      <dgm:prSet presAssocID="{46916B6E-EFED-4D2B-B748-BFC1C6D5ED3D}"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7000" r="-17000"/>
          </a:stretch>
        </a:blipFill>
      </dgm:spPr>
    </dgm:pt>
  </dgm:ptLst>
  <dgm:cxnLst>
    <dgm:cxn modelId="{563F26B1-D7DB-4D3F-9A61-EF647C19E054}" type="presOf" srcId="{87BE90D8-AFB1-4979-A270-A8BEA7626F06}" destId="{9162BAA6-B425-47A8-9CB7-34CD3110B5E7}" srcOrd="0" destOrd="0" presId="urn:microsoft.com/office/officeart/2005/8/layout/hList7"/>
    <dgm:cxn modelId="{C0301678-D124-42CD-8947-42581351A358}" type="presOf" srcId="{444E0D9E-4C3E-4B81-94CC-BB359D47784E}" destId="{A439BDC4-C212-44EE-82FC-20EE36223B2F}" srcOrd="0" destOrd="0" presId="urn:microsoft.com/office/officeart/2005/8/layout/hList7"/>
    <dgm:cxn modelId="{A7A7C964-39EC-4220-B6AF-4723174F28CD}" type="presOf" srcId="{4C1E8F9C-D46E-4A26-B67C-D180DDF44595}" destId="{BEEABC31-9E5E-4C0D-8D6B-06ACEB510497}" srcOrd="0" destOrd="0" presId="urn:microsoft.com/office/officeart/2005/8/layout/hList7"/>
    <dgm:cxn modelId="{3692A771-BB36-4B38-A718-1DEE4ED842EE}" type="presOf" srcId="{DF0FC152-3F07-4D5C-AC77-D9DD015469FB}" destId="{56C2D9D5-1523-4A88-914B-0F53D85507F3}" srcOrd="0" destOrd="0" presId="urn:microsoft.com/office/officeart/2005/8/layout/hList7"/>
    <dgm:cxn modelId="{2F6DD601-4CDB-4538-B81B-F7FD2A57ADE8}" type="presOf" srcId="{46916B6E-EFED-4D2B-B748-BFC1C6D5ED3D}" destId="{781BE13C-CD9C-4EB8-8DDE-FF47FB2A7E35}" srcOrd="1" destOrd="0" presId="urn:microsoft.com/office/officeart/2005/8/layout/hList7"/>
    <dgm:cxn modelId="{A92C141D-D823-44B0-B38D-2F043CAF3C28}" type="presOf" srcId="{1DDC4A22-59FC-4865-A087-20F4DDAFB61D}" destId="{DD0425E3-1B26-4543-9897-853DD7332B08}" srcOrd="0" destOrd="0" presId="urn:microsoft.com/office/officeart/2005/8/layout/hList7"/>
    <dgm:cxn modelId="{4BFD5EE3-6078-4BEA-8150-49FFA9681E25}" type="presOf" srcId="{A4866E6D-A74A-4647-9C9D-54DEBB0A3B1D}" destId="{98EA560F-EB55-48FB-8103-27634821CA8F}" srcOrd="1" destOrd="0" presId="urn:microsoft.com/office/officeart/2005/8/layout/hList7"/>
    <dgm:cxn modelId="{CD011B34-D91C-43E7-A4E7-C7A5C510EE81}" type="presOf" srcId="{1524A72E-99C9-4A3D-BBDA-7E9048C05499}" destId="{29A8C0FD-462D-4B91-B8D0-8D37B5045153}" srcOrd="0" destOrd="0" presId="urn:microsoft.com/office/officeart/2005/8/layout/hList7"/>
    <dgm:cxn modelId="{7D7BC1F3-4F2C-4A8D-A24D-B5BEE9DCE03A}" srcId="{37FAB2EF-2719-42E0-9BCB-499CED10470D}" destId="{1524A72E-99C9-4A3D-BBDA-7E9048C05499}" srcOrd="1" destOrd="0" parTransId="{CFD3BF15-D7DA-45F8-BF4B-AA7C6A0DD2D9}" sibTransId="{87BE90D8-AFB1-4979-A270-A8BEA7626F06}"/>
    <dgm:cxn modelId="{17942027-D6D0-4823-A473-1E85182B0FC1}" type="presOf" srcId="{8E3E9BEB-37D1-45D4-8C84-AE8CDE2E406A}" destId="{2C46CFF5-01B3-467A-A16C-8183A83A1B25}" srcOrd="0" destOrd="0" presId="urn:microsoft.com/office/officeart/2005/8/layout/hList7"/>
    <dgm:cxn modelId="{55C15E9C-4D1E-48B0-8061-E1CC93D0128E}" type="presOf" srcId="{444E0D9E-4C3E-4B81-94CC-BB359D47784E}" destId="{D6E9EC92-12AF-446B-86AE-14F4DF8FA7BD}" srcOrd="1" destOrd="0" presId="urn:microsoft.com/office/officeart/2005/8/layout/hList7"/>
    <dgm:cxn modelId="{CF84F504-2003-4D5D-8019-16DE4F2D6DC6}" srcId="{37FAB2EF-2719-42E0-9BCB-499CED10470D}" destId="{444E0D9E-4C3E-4B81-94CC-BB359D47784E}" srcOrd="3" destOrd="0" parTransId="{8EF1DF11-2995-4492-A9E9-2497721776F9}" sibTransId="{4C1E8F9C-D46E-4A26-B67C-D180DDF44595}"/>
    <dgm:cxn modelId="{BC01C141-DF4F-4E59-A214-C8B742B2518F}" srcId="{37FAB2EF-2719-42E0-9BCB-499CED10470D}" destId="{DF0FC152-3F07-4D5C-AC77-D9DD015469FB}" srcOrd="2" destOrd="0" parTransId="{0E354B56-4C59-4B4A-B561-642EE0207268}" sibTransId="{8E3E9BEB-37D1-45D4-8C84-AE8CDE2E406A}"/>
    <dgm:cxn modelId="{01C67629-0B9E-439A-97A8-907517441932}" type="presOf" srcId="{DF0FC152-3F07-4D5C-AC77-D9DD015469FB}" destId="{F83156DD-B904-4D2B-B9F9-771CE56B8883}" srcOrd="1" destOrd="0" presId="urn:microsoft.com/office/officeart/2005/8/layout/hList7"/>
    <dgm:cxn modelId="{DD4BF467-A9FB-4405-9508-707246CBA1A1}" type="presOf" srcId="{1524A72E-99C9-4A3D-BBDA-7E9048C05499}" destId="{D50098AA-DBBD-4077-9877-125212C69F4F}" srcOrd="1" destOrd="0" presId="urn:microsoft.com/office/officeart/2005/8/layout/hList7"/>
    <dgm:cxn modelId="{0C3511C5-2321-4EAB-9DC7-7B48CE2581EC}" type="presOf" srcId="{46916B6E-EFED-4D2B-B748-BFC1C6D5ED3D}" destId="{CBF377AC-88C0-4AE5-A28A-AB64D7168F2E}" srcOrd="0" destOrd="0" presId="urn:microsoft.com/office/officeart/2005/8/layout/hList7"/>
    <dgm:cxn modelId="{8465ADE6-287B-4013-AF2B-2AD1F5B1012F}" srcId="{37FAB2EF-2719-42E0-9BCB-499CED10470D}" destId="{46916B6E-EFED-4D2B-B748-BFC1C6D5ED3D}" srcOrd="4" destOrd="0" parTransId="{AF6F00A1-79CC-4DC8-9705-98C1FCBF29B8}" sibTransId="{C7AC5ABE-D089-4379-AFD5-4E2E504A3137}"/>
    <dgm:cxn modelId="{6411E13F-B3C1-4402-899D-70D73A4FC880}" type="presOf" srcId="{A4866E6D-A74A-4647-9C9D-54DEBB0A3B1D}" destId="{0AE4371B-F6AA-436E-84E9-C9917C188810}" srcOrd="0" destOrd="0" presId="urn:microsoft.com/office/officeart/2005/8/layout/hList7"/>
    <dgm:cxn modelId="{49991BB0-4237-49C1-946D-083BBE7C6579}" srcId="{37FAB2EF-2719-42E0-9BCB-499CED10470D}" destId="{A4866E6D-A74A-4647-9C9D-54DEBB0A3B1D}" srcOrd="0" destOrd="0" parTransId="{E9F2B9DF-9F29-4389-B91A-04426E6D9936}" sibTransId="{1DDC4A22-59FC-4865-A087-20F4DDAFB61D}"/>
    <dgm:cxn modelId="{93FC1082-E185-4338-A79B-811CE8564C37}" type="presOf" srcId="{37FAB2EF-2719-42E0-9BCB-499CED10470D}" destId="{BE47DCE2-CA01-4A01-8F13-58209CA5283B}" srcOrd="0" destOrd="0" presId="urn:microsoft.com/office/officeart/2005/8/layout/hList7"/>
    <dgm:cxn modelId="{BD8DB565-25C2-470E-9DDC-E4736B8B941B}" type="presParOf" srcId="{BE47DCE2-CA01-4A01-8F13-58209CA5283B}" destId="{AC9C18A7-00F6-46BA-AE21-6209080C00BC}" srcOrd="0" destOrd="0" presId="urn:microsoft.com/office/officeart/2005/8/layout/hList7"/>
    <dgm:cxn modelId="{AFB5E728-1050-471C-A652-C9C10F230AE6}" type="presParOf" srcId="{BE47DCE2-CA01-4A01-8F13-58209CA5283B}" destId="{E0780373-F398-4F78-8129-1A1BC9398049}" srcOrd="1" destOrd="0" presId="urn:microsoft.com/office/officeart/2005/8/layout/hList7"/>
    <dgm:cxn modelId="{B39684FD-7FC9-4B69-9DB7-3EF6D2DEBA68}" type="presParOf" srcId="{E0780373-F398-4F78-8129-1A1BC9398049}" destId="{058EA3BB-74A2-4434-AF63-57F7EE34BCB2}" srcOrd="0" destOrd="0" presId="urn:microsoft.com/office/officeart/2005/8/layout/hList7"/>
    <dgm:cxn modelId="{64ABE20F-2110-4507-9333-DC6D550B04AC}" type="presParOf" srcId="{058EA3BB-74A2-4434-AF63-57F7EE34BCB2}" destId="{0AE4371B-F6AA-436E-84E9-C9917C188810}" srcOrd="0" destOrd="0" presId="urn:microsoft.com/office/officeart/2005/8/layout/hList7"/>
    <dgm:cxn modelId="{1193DDE5-7AB3-4C4B-AB5E-69EA5E58A43F}" type="presParOf" srcId="{058EA3BB-74A2-4434-AF63-57F7EE34BCB2}" destId="{98EA560F-EB55-48FB-8103-27634821CA8F}" srcOrd="1" destOrd="0" presId="urn:microsoft.com/office/officeart/2005/8/layout/hList7"/>
    <dgm:cxn modelId="{BE997B85-238A-4382-BC23-1A77ED2F9091}" type="presParOf" srcId="{058EA3BB-74A2-4434-AF63-57F7EE34BCB2}" destId="{252C69E2-960E-4D24-BA87-72F2217A1121}" srcOrd="2" destOrd="0" presId="urn:microsoft.com/office/officeart/2005/8/layout/hList7"/>
    <dgm:cxn modelId="{40BAC041-CB02-4590-8109-16AC8D46DC93}" type="presParOf" srcId="{058EA3BB-74A2-4434-AF63-57F7EE34BCB2}" destId="{65A55051-BC39-4D66-BC55-72A463D23991}" srcOrd="3" destOrd="0" presId="urn:microsoft.com/office/officeart/2005/8/layout/hList7"/>
    <dgm:cxn modelId="{5F547B87-2D50-4D38-8D20-F0C058294CDE}" type="presParOf" srcId="{E0780373-F398-4F78-8129-1A1BC9398049}" destId="{DD0425E3-1B26-4543-9897-853DD7332B08}" srcOrd="1" destOrd="0" presId="urn:microsoft.com/office/officeart/2005/8/layout/hList7"/>
    <dgm:cxn modelId="{46FF5D14-CB3F-45EF-841F-2325EBD9B9C3}" type="presParOf" srcId="{E0780373-F398-4F78-8129-1A1BC9398049}" destId="{4876F689-7F40-444B-87C8-3A58A029523C}" srcOrd="2" destOrd="0" presId="urn:microsoft.com/office/officeart/2005/8/layout/hList7"/>
    <dgm:cxn modelId="{EC376F31-27BE-4B01-840D-55A32AC1019E}" type="presParOf" srcId="{4876F689-7F40-444B-87C8-3A58A029523C}" destId="{29A8C0FD-462D-4B91-B8D0-8D37B5045153}" srcOrd="0" destOrd="0" presId="urn:microsoft.com/office/officeart/2005/8/layout/hList7"/>
    <dgm:cxn modelId="{580114DE-49B4-4825-A6FD-700BA3C75F8F}" type="presParOf" srcId="{4876F689-7F40-444B-87C8-3A58A029523C}" destId="{D50098AA-DBBD-4077-9877-125212C69F4F}" srcOrd="1" destOrd="0" presId="urn:microsoft.com/office/officeart/2005/8/layout/hList7"/>
    <dgm:cxn modelId="{FD4DB0A1-8F74-41B1-871F-098D1A392A06}" type="presParOf" srcId="{4876F689-7F40-444B-87C8-3A58A029523C}" destId="{E5A8CC95-5F8C-45CA-A3C9-713C6CE29B66}" srcOrd="2" destOrd="0" presId="urn:microsoft.com/office/officeart/2005/8/layout/hList7"/>
    <dgm:cxn modelId="{48744C79-ADD6-458F-853E-143E9EC5E2E9}" type="presParOf" srcId="{4876F689-7F40-444B-87C8-3A58A029523C}" destId="{67D09BA2-D986-482C-8B1C-384F6683D500}" srcOrd="3" destOrd="0" presId="urn:microsoft.com/office/officeart/2005/8/layout/hList7"/>
    <dgm:cxn modelId="{34651A78-32AC-433E-8122-DDB03162288A}" type="presParOf" srcId="{E0780373-F398-4F78-8129-1A1BC9398049}" destId="{9162BAA6-B425-47A8-9CB7-34CD3110B5E7}" srcOrd="3" destOrd="0" presId="urn:microsoft.com/office/officeart/2005/8/layout/hList7"/>
    <dgm:cxn modelId="{D8E83489-7F94-4D0B-A1DB-E6015D3D14FB}" type="presParOf" srcId="{E0780373-F398-4F78-8129-1A1BC9398049}" destId="{FA11DE56-A94E-4472-ABD6-CDED60CAE0F4}" srcOrd="4" destOrd="0" presId="urn:microsoft.com/office/officeart/2005/8/layout/hList7"/>
    <dgm:cxn modelId="{999F2F0C-21FE-4162-8ED8-F06FCEBB7BA7}" type="presParOf" srcId="{FA11DE56-A94E-4472-ABD6-CDED60CAE0F4}" destId="{56C2D9D5-1523-4A88-914B-0F53D85507F3}" srcOrd="0" destOrd="0" presId="urn:microsoft.com/office/officeart/2005/8/layout/hList7"/>
    <dgm:cxn modelId="{3CC95DDA-E1C1-4777-B473-66117E245FD0}" type="presParOf" srcId="{FA11DE56-A94E-4472-ABD6-CDED60CAE0F4}" destId="{F83156DD-B904-4D2B-B9F9-771CE56B8883}" srcOrd="1" destOrd="0" presId="urn:microsoft.com/office/officeart/2005/8/layout/hList7"/>
    <dgm:cxn modelId="{433FF99A-B6FB-4714-AC5C-9A0B52C8C911}" type="presParOf" srcId="{FA11DE56-A94E-4472-ABD6-CDED60CAE0F4}" destId="{299131E3-B7A7-4B15-B3A2-5CDF56216CAB}" srcOrd="2" destOrd="0" presId="urn:microsoft.com/office/officeart/2005/8/layout/hList7"/>
    <dgm:cxn modelId="{24784D51-E843-482C-A2A0-79379C8B51F0}" type="presParOf" srcId="{FA11DE56-A94E-4472-ABD6-CDED60CAE0F4}" destId="{1D31FEA4-9CD9-4B70-BD03-3C93FDB38042}" srcOrd="3" destOrd="0" presId="urn:microsoft.com/office/officeart/2005/8/layout/hList7"/>
    <dgm:cxn modelId="{5A5CBC3D-2CCD-4265-A3AC-EAC67D10A5AA}" type="presParOf" srcId="{E0780373-F398-4F78-8129-1A1BC9398049}" destId="{2C46CFF5-01B3-467A-A16C-8183A83A1B25}" srcOrd="5" destOrd="0" presId="urn:microsoft.com/office/officeart/2005/8/layout/hList7"/>
    <dgm:cxn modelId="{368AE817-00EB-428E-853C-ACF69F6B50DE}" type="presParOf" srcId="{E0780373-F398-4F78-8129-1A1BC9398049}" destId="{9436A838-0C94-48F8-84AB-F114F9DC30C3}" srcOrd="6" destOrd="0" presId="urn:microsoft.com/office/officeart/2005/8/layout/hList7"/>
    <dgm:cxn modelId="{9DFBB13E-E948-4AA3-AB96-1A1A2C3DBAEB}" type="presParOf" srcId="{9436A838-0C94-48F8-84AB-F114F9DC30C3}" destId="{A439BDC4-C212-44EE-82FC-20EE36223B2F}" srcOrd="0" destOrd="0" presId="urn:microsoft.com/office/officeart/2005/8/layout/hList7"/>
    <dgm:cxn modelId="{A18AACCB-6956-4D0F-9A00-19A38DD43EE1}" type="presParOf" srcId="{9436A838-0C94-48F8-84AB-F114F9DC30C3}" destId="{D6E9EC92-12AF-446B-86AE-14F4DF8FA7BD}" srcOrd="1" destOrd="0" presId="urn:microsoft.com/office/officeart/2005/8/layout/hList7"/>
    <dgm:cxn modelId="{EC747DB1-2C9D-497A-A932-0DB183013E28}" type="presParOf" srcId="{9436A838-0C94-48F8-84AB-F114F9DC30C3}" destId="{D1B703A9-E5C2-498F-954B-51D012C84B95}" srcOrd="2" destOrd="0" presId="urn:microsoft.com/office/officeart/2005/8/layout/hList7"/>
    <dgm:cxn modelId="{2088F633-4A28-45BB-BBB4-B2C1ABD848FC}" type="presParOf" srcId="{9436A838-0C94-48F8-84AB-F114F9DC30C3}" destId="{FC1BF90F-B26A-4252-95D4-B2C9B736D028}" srcOrd="3" destOrd="0" presId="urn:microsoft.com/office/officeart/2005/8/layout/hList7"/>
    <dgm:cxn modelId="{A97ADC32-F005-4658-86CF-F6D8373BEEBF}" type="presParOf" srcId="{E0780373-F398-4F78-8129-1A1BC9398049}" destId="{BEEABC31-9E5E-4C0D-8D6B-06ACEB510497}" srcOrd="7" destOrd="0" presId="urn:microsoft.com/office/officeart/2005/8/layout/hList7"/>
    <dgm:cxn modelId="{B67C462E-BCB9-4C5A-A999-5BF1438CA70C}" type="presParOf" srcId="{E0780373-F398-4F78-8129-1A1BC9398049}" destId="{D3BE4FA4-4452-4F30-AD97-E5B1F530626E}" srcOrd="8" destOrd="0" presId="urn:microsoft.com/office/officeart/2005/8/layout/hList7"/>
    <dgm:cxn modelId="{F8E77808-2F9D-4C9C-8C2A-15BEEDF811EF}" type="presParOf" srcId="{D3BE4FA4-4452-4F30-AD97-E5B1F530626E}" destId="{CBF377AC-88C0-4AE5-A28A-AB64D7168F2E}" srcOrd="0" destOrd="0" presId="urn:microsoft.com/office/officeart/2005/8/layout/hList7"/>
    <dgm:cxn modelId="{B2A1F154-2489-40A8-80DB-5EE7C884B759}" type="presParOf" srcId="{D3BE4FA4-4452-4F30-AD97-E5B1F530626E}" destId="{781BE13C-CD9C-4EB8-8DDE-FF47FB2A7E35}" srcOrd="1" destOrd="0" presId="urn:microsoft.com/office/officeart/2005/8/layout/hList7"/>
    <dgm:cxn modelId="{85278267-C58C-4634-BBDE-1487A6FF4C0B}" type="presParOf" srcId="{D3BE4FA4-4452-4F30-AD97-E5B1F530626E}" destId="{10CCABF2-FF4E-4E7A-BAA3-8E907AB21643}" srcOrd="2" destOrd="0" presId="urn:microsoft.com/office/officeart/2005/8/layout/hList7"/>
    <dgm:cxn modelId="{31C3EB5F-F9B5-4802-BEF8-A401845A0DAE}" type="presParOf" srcId="{D3BE4FA4-4452-4F30-AD97-E5B1F530626E}" destId="{15A766FE-47D4-45FF-92D7-FACF9B44A2F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57A59B-1E0F-403D-AEB1-85453285E3CD}"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2F7490D5-DCB6-42F0-94CB-D52F3987D67C}">
      <dgm:prSet phldrT="[Text]" custT="1"/>
      <dgm:spPr>
        <a:solidFill>
          <a:schemeClr val="accent2">
            <a:hueOff val="0"/>
            <a:satOff val="0"/>
            <a:lumOff val="0"/>
            <a:alpha val="80000"/>
          </a:schemeClr>
        </a:solidFill>
      </dgm:spPr>
      <dgm:t>
        <a:bodyPr/>
        <a:lstStyle/>
        <a:p>
          <a:r>
            <a:rPr lang="en-US" sz="1000" dirty="0" smtClean="0">
              <a:solidFill>
                <a:schemeClr val="tx1"/>
              </a:solidFill>
            </a:rPr>
            <a:t>To further our understanding of our own Home World !</a:t>
          </a:r>
          <a:endParaRPr lang="en-US" sz="1000" dirty="0">
            <a:solidFill>
              <a:schemeClr val="tx1"/>
            </a:solidFill>
          </a:endParaRPr>
        </a:p>
      </dgm:t>
    </dgm:pt>
    <dgm:pt modelId="{86655CED-97C7-4192-A848-4E21367144E0}" type="parTrans" cxnId="{DF93A12D-FCC0-4214-AB21-2059EEDA94F4}">
      <dgm:prSet/>
      <dgm:spPr/>
      <dgm:t>
        <a:bodyPr/>
        <a:lstStyle/>
        <a:p>
          <a:endParaRPr lang="en-US"/>
        </a:p>
      </dgm:t>
    </dgm:pt>
    <dgm:pt modelId="{5C2D23F1-B9A6-40E6-9927-60FEFE8FC9FC}" type="sibTrans" cxnId="{DF93A12D-FCC0-4214-AB21-2059EEDA94F4}">
      <dgm:prSet/>
      <dgm:spPr>
        <a:solidFill>
          <a:schemeClr val="accent3">
            <a:hueOff val="0"/>
            <a:satOff val="0"/>
            <a:lumOff val="0"/>
            <a:alpha val="80000"/>
          </a:schemeClr>
        </a:solidFill>
      </dgm:spPr>
      <dgm:t>
        <a:bodyPr/>
        <a:lstStyle/>
        <a:p>
          <a:r>
            <a:rPr lang="en-US" dirty="0" smtClean="0">
              <a:solidFill>
                <a:schemeClr val="tx1"/>
              </a:solidFill>
            </a:rPr>
            <a:t>Because it is there !</a:t>
          </a:r>
          <a:endParaRPr lang="en-US" dirty="0">
            <a:solidFill>
              <a:schemeClr val="tx1"/>
            </a:solidFill>
          </a:endParaRPr>
        </a:p>
      </dgm:t>
    </dgm:pt>
    <dgm:pt modelId="{E33BC650-207E-42D3-9E5A-65AAD149621F}">
      <dgm:prSet phldrT="[Text]" custT="1"/>
      <dgm:spPr>
        <a:solidFill>
          <a:schemeClr val="accent4">
            <a:hueOff val="0"/>
            <a:satOff val="0"/>
            <a:lumOff val="0"/>
            <a:alpha val="80000"/>
          </a:schemeClr>
        </a:solidFill>
      </dgm:spPr>
      <dgm:t>
        <a:bodyPr/>
        <a:lstStyle/>
        <a:p>
          <a:r>
            <a:rPr lang="en-US" sz="1200" b="0" i="0" dirty="0" smtClean="0"/>
            <a:t>Push the boundaries of our scientific and technical limits !</a:t>
          </a:r>
          <a:endParaRPr lang="en-US" sz="1200" dirty="0">
            <a:solidFill>
              <a:schemeClr val="tx1"/>
            </a:solidFill>
          </a:endParaRPr>
        </a:p>
      </dgm:t>
    </dgm:pt>
    <dgm:pt modelId="{128E2B76-7BE8-406F-9801-07AC7FBAE8F3}" type="parTrans" cxnId="{984B3314-0AAC-4652-99DC-C05E78B6372B}">
      <dgm:prSet/>
      <dgm:spPr/>
      <dgm:t>
        <a:bodyPr/>
        <a:lstStyle/>
        <a:p>
          <a:endParaRPr lang="en-US"/>
        </a:p>
      </dgm:t>
    </dgm:pt>
    <dgm:pt modelId="{8EC2D128-331B-4128-A96A-98B308BE294B}" type="sibTrans" cxnId="{984B3314-0AAC-4652-99DC-C05E78B6372B}">
      <dgm:prSet custT="1"/>
      <dgm:spPr>
        <a:solidFill>
          <a:schemeClr val="accent5">
            <a:hueOff val="0"/>
            <a:satOff val="0"/>
            <a:lumOff val="0"/>
            <a:alpha val="80000"/>
          </a:schemeClr>
        </a:solidFill>
      </dgm:spPr>
      <dgm:t>
        <a:bodyPr/>
        <a:lstStyle/>
        <a:p>
          <a:r>
            <a:rPr lang="en-US" sz="1400" b="1" dirty="0" smtClean="0">
              <a:solidFill>
                <a:schemeClr val="bg1"/>
              </a:solidFill>
            </a:rPr>
            <a:t>What’s YOUR Reason(s)?</a:t>
          </a:r>
          <a:endParaRPr lang="en-US" sz="1400" b="1" dirty="0">
            <a:solidFill>
              <a:schemeClr val="bg1"/>
            </a:solidFill>
          </a:endParaRPr>
        </a:p>
      </dgm:t>
    </dgm:pt>
    <dgm:pt modelId="{EF35E5FE-18D0-4448-BC30-B0324F456E41}">
      <dgm:prSet phldrT="[Text]"/>
      <dgm:spPr>
        <a:solidFill>
          <a:schemeClr val="accent6">
            <a:hueOff val="0"/>
            <a:satOff val="0"/>
            <a:lumOff val="0"/>
            <a:alpha val="80000"/>
          </a:schemeClr>
        </a:solidFill>
      </dgm:spPr>
      <dgm:t>
        <a:bodyPr/>
        <a:lstStyle/>
        <a:p>
          <a:r>
            <a:rPr lang="en-US" dirty="0" smtClean="0">
              <a:solidFill>
                <a:schemeClr val="tx1"/>
              </a:solidFill>
            </a:rPr>
            <a:t>So I can swim in the Nitrogen lakes on Titan !</a:t>
          </a:r>
          <a:endParaRPr lang="en-US" dirty="0">
            <a:solidFill>
              <a:schemeClr val="tx1"/>
            </a:solidFill>
          </a:endParaRPr>
        </a:p>
      </dgm:t>
    </dgm:pt>
    <dgm:pt modelId="{E65EFA6E-2A25-4657-86BF-2682BFAC7FBE}" type="parTrans" cxnId="{92669329-9999-4E57-9A37-E6F176AA0C48}">
      <dgm:prSet/>
      <dgm:spPr/>
      <dgm:t>
        <a:bodyPr/>
        <a:lstStyle/>
        <a:p>
          <a:endParaRPr lang="en-US"/>
        </a:p>
      </dgm:t>
    </dgm:pt>
    <dgm:pt modelId="{FC0F0098-4EB0-4E47-9C74-9E0006B63338}" type="sibTrans" cxnId="{92669329-9999-4E57-9A37-E6F176AA0C48}">
      <dgm:prSet custT="1"/>
      <dgm:spPr>
        <a:solidFill>
          <a:schemeClr val="accent2">
            <a:hueOff val="0"/>
            <a:satOff val="0"/>
            <a:lumOff val="0"/>
            <a:alpha val="80000"/>
          </a:schemeClr>
        </a:solidFill>
      </dgm:spPr>
      <dgm:t>
        <a:bodyPr/>
        <a:lstStyle/>
        <a:p>
          <a:r>
            <a:rPr lang="en-US" sz="1200" dirty="0" smtClean="0">
              <a:solidFill>
                <a:schemeClr val="tx1"/>
              </a:solidFill>
            </a:rPr>
            <a:t>Create friendly relationships with other nations !</a:t>
          </a:r>
          <a:endParaRPr lang="en-US" sz="1200" dirty="0">
            <a:solidFill>
              <a:schemeClr val="tx1"/>
            </a:solidFill>
          </a:endParaRPr>
        </a:p>
      </dgm:t>
    </dgm:pt>
    <dgm:pt modelId="{0B5C7320-4CA4-43BB-B322-700323E55B01}">
      <dgm:prSet custT="1"/>
      <dgm:spPr>
        <a:solidFill>
          <a:schemeClr val="accent3">
            <a:lumMod val="60000"/>
            <a:lumOff val="40000"/>
          </a:schemeClr>
        </a:solidFill>
      </dgm:spPr>
      <dgm:t>
        <a:bodyPr/>
        <a:lstStyle/>
        <a:p>
          <a:r>
            <a:rPr lang="en-US" sz="1200" b="1" dirty="0" smtClean="0">
              <a:solidFill>
                <a:schemeClr val="tx1"/>
              </a:solidFill>
            </a:rPr>
            <a:t>To find a new home with fresh resources (</a:t>
          </a:r>
          <a:r>
            <a:rPr lang="en-US" sz="1200" b="1" dirty="0" err="1" smtClean="0">
              <a:solidFill>
                <a:schemeClr val="tx1"/>
              </a:solidFill>
            </a:rPr>
            <a:t>ie</a:t>
          </a:r>
          <a:r>
            <a:rPr lang="en-US" sz="1200" b="1" dirty="0" smtClean="0">
              <a:solidFill>
                <a:schemeClr val="tx1"/>
              </a:solidFill>
            </a:rPr>
            <a:t>:  Water, Clean Air, etc.)</a:t>
          </a:r>
          <a:endParaRPr lang="en-US" sz="1200" b="1" dirty="0">
            <a:solidFill>
              <a:schemeClr val="tx1"/>
            </a:solidFill>
          </a:endParaRPr>
        </a:p>
      </dgm:t>
    </dgm:pt>
    <dgm:pt modelId="{2B7F24F4-4D55-4CB9-A064-6670E214EF58}" type="parTrans" cxnId="{3A0A6306-04CA-46BB-A9AA-0BAC4F06EEE8}">
      <dgm:prSet/>
      <dgm:spPr/>
      <dgm:t>
        <a:bodyPr/>
        <a:lstStyle/>
        <a:p>
          <a:endParaRPr lang="en-US"/>
        </a:p>
      </dgm:t>
    </dgm:pt>
    <dgm:pt modelId="{AFAF9127-4D65-4F5C-936C-9554987B3C7E}" type="sibTrans" cxnId="{3A0A6306-04CA-46BB-A9AA-0BAC4F06EEE8}">
      <dgm:prSet/>
      <dgm:spPr>
        <a:solidFill>
          <a:schemeClr val="accent5">
            <a:hueOff val="0"/>
            <a:satOff val="0"/>
            <a:lumOff val="0"/>
            <a:alpha val="80000"/>
          </a:schemeClr>
        </a:solidFill>
      </dgm:spPr>
      <dgm:t>
        <a:bodyPr/>
        <a:lstStyle/>
        <a:p>
          <a:r>
            <a:rPr lang="en-US" dirty="0" smtClean="0">
              <a:solidFill>
                <a:schemeClr val="tx1"/>
              </a:solidFill>
            </a:rPr>
            <a:t>To answer questions about the history of our Solar System!</a:t>
          </a:r>
          <a:endParaRPr lang="en-US" dirty="0">
            <a:solidFill>
              <a:schemeClr val="tx1"/>
            </a:solidFill>
          </a:endParaRPr>
        </a:p>
      </dgm:t>
    </dgm:pt>
    <dgm:pt modelId="{AB5F8D07-EDFE-4049-AA1A-98706EE09D0F}">
      <dgm:prSet/>
      <dgm:spPr>
        <a:solidFill>
          <a:schemeClr val="accent3">
            <a:lumMod val="60000"/>
            <a:lumOff val="40000"/>
          </a:schemeClr>
        </a:solidFill>
      </dgm:spPr>
      <dgm:t>
        <a:bodyPr/>
        <a:lstStyle/>
        <a:p>
          <a:r>
            <a:rPr lang="en-US" b="1" dirty="0" smtClean="0">
              <a:solidFill>
                <a:schemeClr val="tx1"/>
              </a:solidFill>
            </a:rPr>
            <a:t>To find a new home with fresh resources (</a:t>
          </a:r>
          <a:r>
            <a:rPr lang="en-US" b="1" dirty="0" err="1" smtClean="0">
              <a:solidFill>
                <a:schemeClr val="tx1"/>
              </a:solidFill>
            </a:rPr>
            <a:t>ie</a:t>
          </a:r>
          <a:r>
            <a:rPr lang="en-US" b="1" dirty="0" smtClean="0">
              <a:solidFill>
                <a:schemeClr val="tx1"/>
              </a:solidFill>
            </a:rPr>
            <a:t>:  Water, Clean Air, etc.)</a:t>
          </a:r>
          <a:endParaRPr lang="en-US" b="1" dirty="0">
            <a:solidFill>
              <a:schemeClr val="tx1"/>
            </a:solidFill>
          </a:endParaRPr>
        </a:p>
      </dgm:t>
    </dgm:pt>
    <dgm:pt modelId="{012865D4-6AC3-46C7-9854-6F69E2199397}" type="parTrans" cxnId="{F1E39E06-30CD-460D-9E19-AB176771CBD8}">
      <dgm:prSet/>
      <dgm:spPr/>
      <dgm:t>
        <a:bodyPr/>
        <a:lstStyle/>
        <a:p>
          <a:endParaRPr lang="en-US"/>
        </a:p>
      </dgm:t>
    </dgm:pt>
    <dgm:pt modelId="{CEEDC81F-248C-4833-93C5-DB5F1A84CE13}" type="sibTrans" cxnId="{F1E39E06-30CD-460D-9E19-AB176771CBD8}">
      <dgm:prSet/>
      <dgm:spPr>
        <a:solidFill>
          <a:srgbClr val="7030A0"/>
        </a:solidFill>
      </dgm:spPr>
      <dgm:t>
        <a:bodyPr/>
        <a:lstStyle/>
        <a:p>
          <a:r>
            <a:rPr lang="en-US" dirty="0" smtClean="0"/>
            <a:t>Because I will look so cool in a spacesuit !</a:t>
          </a:r>
          <a:endParaRPr lang="en-US" dirty="0"/>
        </a:p>
      </dgm:t>
    </dgm:pt>
    <dgm:pt modelId="{6D0355F6-10A1-4AD8-94FC-84546F969B54}" type="pres">
      <dgm:prSet presAssocID="{2157A59B-1E0F-403D-AEB1-85453285E3CD}" presName="Name0" presStyleCnt="0">
        <dgm:presLayoutVars>
          <dgm:chMax/>
          <dgm:chPref/>
          <dgm:dir/>
          <dgm:animLvl val="lvl"/>
        </dgm:presLayoutVars>
      </dgm:prSet>
      <dgm:spPr/>
      <dgm:t>
        <a:bodyPr/>
        <a:lstStyle/>
        <a:p>
          <a:endParaRPr lang="en-US"/>
        </a:p>
      </dgm:t>
    </dgm:pt>
    <dgm:pt modelId="{4305E808-1124-43B6-8433-67C73A167C33}" type="pres">
      <dgm:prSet presAssocID="{2F7490D5-DCB6-42F0-94CB-D52F3987D67C}" presName="composite" presStyleCnt="0"/>
      <dgm:spPr/>
    </dgm:pt>
    <dgm:pt modelId="{484BB4CA-8C9B-4BAC-A82E-CFD05E08B8B2}" type="pres">
      <dgm:prSet presAssocID="{2F7490D5-DCB6-42F0-94CB-D52F3987D67C}" presName="Parent1" presStyleLbl="node1" presStyleIdx="0" presStyleCnt="10" custLinFactNeighborX="1778" custLinFactNeighborY="166">
        <dgm:presLayoutVars>
          <dgm:chMax val="1"/>
          <dgm:chPref val="1"/>
          <dgm:bulletEnabled val="1"/>
        </dgm:presLayoutVars>
      </dgm:prSet>
      <dgm:spPr/>
      <dgm:t>
        <a:bodyPr/>
        <a:lstStyle/>
        <a:p>
          <a:endParaRPr lang="en-US"/>
        </a:p>
      </dgm:t>
    </dgm:pt>
    <dgm:pt modelId="{6D01A3C5-5AC6-47C4-A01D-31F3AC272B5F}" type="pres">
      <dgm:prSet presAssocID="{2F7490D5-DCB6-42F0-94CB-D52F3987D67C}" presName="Childtext1" presStyleLbl="revTx" presStyleIdx="0" presStyleCnt="5" custLinFactX="-74847" custLinFactNeighborX="-100000" custLinFactNeighborY="1084">
        <dgm:presLayoutVars>
          <dgm:chMax val="0"/>
          <dgm:chPref val="0"/>
          <dgm:bulletEnabled val="1"/>
        </dgm:presLayoutVars>
      </dgm:prSet>
      <dgm:spPr/>
      <dgm:t>
        <a:bodyPr/>
        <a:lstStyle/>
        <a:p>
          <a:endParaRPr lang="en-US"/>
        </a:p>
      </dgm:t>
    </dgm:pt>
    <dgm:pt modelId="{D931A8D7-340D-4E37-B323-8AB6B01D0B0C}" type="pres">
      <dgm:prSet presAssocID="{2F7490D5-DCB6-42F0-94CB-D52F3987D67C}" presName="BalanceSpacing" presStyleCnt="0"/>
      <dgm:spPr/>
    </dgm:pt>
    <dgm:pt modelId="{486D867B-6401-46CF-9271-FFD839A5F96F}" type="pres">
      <dgm:prSet presAssocID="{2F7490D5-DCB6-42F0-94CB-D52F3987D67C}" presName="BalanceSpacing1" presStyleCnt="0"/>
      <dgm:spPr/>
    </dgm:pt>
    <dgm:pt modelId="{176FEAA8-81EA-4EC9-9C6E-3C7D353C75BE}" type="pres">
      <dgm:prSet presAssocID="{5C2D23F1-B9A6-40E6-9927-60FEFE8FC9FC}" presName="Accent1Text" presStyleLbl="node1" presStyleIdx="1" presStyleCnt="10"/>
      <dgm:spPr/>
      <dgm:t>
        <a:bodyPr/>
        <a:lstStyle/>
        <a:p>
          <a:endParaRPr lang="en-US"/>
        </a:p>
      </dgm:t>
    </dgm:pt>
    <dgm:pt modelId="{C011AAFB-2E0D-4B19-A588-E33BF6651FE7}" type="pres">
      <dgm:prSet presAssocID="{5C2D23F1-B9A6-40E6-9927-60FEFE8FC9FC}" presName="spaceBetweenRectangles" presStyleCnt="0"/>
      <dgm:spPr/>
    </dgm:pt>
    <dgm:pt modelId="{8C3AEB5D-9679-41EF-9DAF-CAE3F0B9431E}" type="pres">
      <dgm:prSet presAssocID="{E33BC650-207E-42D3-9E5A-65AAD149621F}" presName="composite" presStyleCnt="0"/>
      <dgm:spPr/>
    </dgm:pt>
    <dgm:pt modelId="{CAA5850E-E293-4734-B265-FFB33E1D36BD}" type="pres">
      <dgm:prSet presAssocID="{E33BC650-207E-42D3-9E5A-65AAD149621F}" presName="Parent1" presStyleLbl="node1" presStyleIdx="2" presStyleCnt="10">
        <dgm:presLayoutVars>
          <dgm:chMax val="1"/>
          <dgm:chPref val="1"/>
          <dgm:bulletEnabled val="1"/>
        </dgm:presLayoutVars>
      </dgm:prSet>
      <dgm:spPr/>
      <dgm:t>
        <a:bodyPr/>
        <a:lstStyle/>
        <a:p>
          <a:endParaRPr lang="en-US"/>
        </a:p>
      </dgm:t>
    </dgm:pt>
    <dgm:pt modelId="{843FBA81-2831-4805-A5C2-A5338E391227}" type="pres">
      <dgm:prSet presAssocID="{E33BC650-207E-42D3-9E5A-65AAD149621F}" presName="Childtext1" presStyleLbl="revTx" presStyleIdx="1" presStyleCnt="5" custLinFactX="81277" custLinFactNeighborX="100000" custLinFactNeighborY="2168">
        <dgm:presLayoutVars>
          <dgm:chMax val="0"/>
          <dgm:chPref val="0"/>
          <dgm:bulletEnabled val="1"/>
        </dgm:presLayoutVars>
      </dgm:prSet>
      <dgm:spPr/>
      <dgm:t>
        <a:bodyPr/>
        <a:lstStyle/>
        <a:p>
          <a:endParaRPr lang="en-US"/>
        </a:p>
      </dgm:t>
    </dgm:pt>
    <dgm:pt modelId="{F02F71AB-87BA-4DB9-AA52-8F13C9A0108F}" type="pres">
      <dgm:prSet presAssocID="{E33BC650-207E-42D3-9E5A-65AAD149621F}" presName="BalanceSpacing" presStyleCnt="0"/>
      <dgm:spPr/>
    </dgm:pt>
    <dgm:pt modelId="{691C4526-04A1-486F-A44A-5BF188C9D4BA}" type="pres">
      <dgm:prSet presAssocID="{E33BC650-207E-42D3-9E5A-65AAD149621F}" presName="BalanceSpacing1" presStyleCnt="0"/>
      <dgm:spPr/>
    </dgm:pt>
    <dgm:pt modelId="{D5F19E2D-1CE6-45E3-8D7F-911B4BC6B1DD}" type="pres">
      <dgm:prSet presAssocID="{8EC2D128-331B-4128-A96A-98B308BE294B}" presName="Accent1Text" presStyleLbl="node1" presStyleIdx="3" presStyleCnt="10" custLinFactX="-115795" custLinFactNeighborX="-200000" custLinFactNeighborY="83700"/>
      <dgm:spPr/>
      <dgm:t>
        <a:bodyPr/>
        <a:lstStyle/>
        <a:p>
          <a:endParaRPr lang="en-US"/>
        </a:p>
      </dgm:t>
    </dgm:pt>
    <dgm:pt modelId="{D7A85A67-2746-4EAA-A230-D611DA782999}" type="pres">
      <dgm:prSet presAssocID="{8EC2D128-331B-4128-A96A-98B308BE294B}" presName="spaceBetweenRectangles" presStyleCnt="0"/>
      <dgm:spPr/>
    </dgm:pt>
    <dgm:pt modelId="{21602B0F-3011-4148-9573-30EBA4B8EBF0}" type="pres">
      <dgm:prSet presAssocID="{0B5C7320-4CA4-43BB-B322-700323E55B01}" presName="composite" presStyleCnt="0"/>
      <dgm:spPr/>
    </dgm:pt>
    <dgm:pt modelId="{5F0A47C5-16C4-4925-87E3-7F42381FEA7E}" type="pres">
      <dgm:prSet presAssocID="{0B5C7320-4CA4-43BB-B322-700323E55B01}" presName="Parent1" presStyleLbl="node1" presStyleIdx="4" presStyleCnt="10">
        <dgm:presLayoutVars>
          <dgm:chMax val="1"/>
          <dgm:chPref val="1"/>
          <dgm:bulletEnabled val="1"/>
        </dgm:presLayoutVars>
      </dgm:prSet>
      <dgm:spPr/>
      <dgm:t>
        <a:bodyPr/>
        <a:lstStyle/>
        <a:p>
          <a:endParaRPr lang="en-US"/>
        </a:p>
      </dgm:t>
    </dgm:pt>
    <dgm:pt modelId="{FF2EC712-ED8A-43FA-8BBA-5845950C5C4E}" type="pres">
      <dgm:prSet presAssocID="{0B5C7320-4CA4-43BB-B322-700323E55B01}" presName="Childtext1" presStyleLbl="revTx" presStyleIdx="2" presStyleCnt="5">
        <dgm:presLayoutVars>
          <dgm:chMax val="0"/>
          <dgm:chPref val="0"/>
          <dgm:bulletEnabled val="1"/>
        </dgm:presLayoutVars>
      </dgm:prSet>
      <dgm:spPr/>
    </dgm:pt>
    <dgm:pt modelId="{65D8EFE1-9F53-4B2B-A12B-8BE64EE7528C}" type="pres">
      <dgm:prSet presAssocID="{0B5C7320-4CA4-43BB-B322-700323E55B01}" presName="BalanceSpacing" presStyleCnt="0"/>
      <dgm:spPr/>
    </dgm:pt>
    <dgm:pt modelId="{9B39B21D-D931-46C7-A745-D534371FEBFA}" type="pres">
      <dgm:prSet presAssocID="{0B5C7320-4CA4-43BB-B322-700323E55B01}" presName="BalanceSpacing1" presStyleCnt="0"/>
      <dgm:spPr/>
    </dgm:pt>
    <dgm:pt modelId="{A81079D6-FC73-4D72-9FC4-8C05D507D2C7}" type="pres">
      <dgm:prSet presAssocID="{AFAF9127-4D65-4F5C-936C-9554987B3C7E}" presName="Accent1Text" presStyleLbl="node1" presStyleIdx="5" presStyleCnt="10" custLinFactNeighborX="3484" custLinFactNeighborY="1032"/>
      <dgm:spPr/>
      <dgm:t>
        <a:bodyPr/>
        <a:lstStyle/>
        <a:p>
          <a:endParaRPr lang="en-US"/>
        </a:p>
      </dgm:t>
    </dgm:pt>
    <dgm:pt modelId="{6618798E-0A43-40DA-AFD6-156663A4707C}" type="pres">
      <dgm:prSet presAssocID="{AFAF9127-4D65-4F5C-936C-9554987B3C7E}" presName="spaceBetweenRectangles" presStyleCnt="0"/>
      <dgm:spPr/>
    </dgm:pt>
    <dgm:pt modelId="{132B3638-B927-4336-9FE7-3FBF4E57EC6A}" type="pres">
      <dgm:prSet presAssocID="{AB5F8D07-EDFE-4049-AA1A-98706EE09D0F}" presName="composite" presStyleCnt="0"/>
      <dgm:spPr/>
    </dgm:pt>
    <dgm:pt modelId="{B1AD0D31-E72C-4194-8C93-BBB94C0F4AC2}" type="pres">
      <dgm:prSet presAssocID="{AB5F8D07-EDFE-4049-AA1A-98706EE09D0F}" presName="Parent1" presStyleLbl="node1" presStyleIdx="6" presStyleCnt="10">
        <dgm:presLayoutVars>
          <dgm:chMax val="1"/>
          <dgm:chPref val="1"/>
          <dgm:bulletEnabled val="1"/>
        </dgm:presLayoutVars>
      </dgm:prSet>
      <dgm:spPr/>
      <dgm:t>
        <a:bodyPr/>
        <a:lstStyle/>
        <a:p>
          <a:endParaRPr lang="en-US"/>
        </a:p>
      </dgm:t>
    </dgm:pt>
    <dgm:pt modelId="{82DFDEFF-7A56-4C98-9691-38D1F14419AC}" type="pres">
      <dgm:prSet presAssocID="{AB5F8D07-EDFE-4049-AA1A-98706EE09D0F}" presName="Childtext1" presStyleLbl="revTx" presStyleIdx="3" presStyleCnt="5">
        <dgm:presLayoutVars>
          <dgm:chMax val="0"/>
          <dgm:chPref val="0"/>
          <dgm:bulletEnabled val="1"/>
        </dgm:presLayoutVars>
      </dgm:prSet>
      <dgm:spPr/>
    </dgm:pt>
    <dgm:pt modelId="{E993DE54-80F5-47E9-9A5C-A2D8ED43D8E7}" type="pres">
      <dgm:prSet presAssocID="{AB5F8D07-EDFE-4049-AA1A-98706EE09D0F}" presName="BalanceSpacing" presStyleCnt="0"/>
      <dgm:spPr/>
    </dgm:pt>
    <dgm:pt modelId="{5331BC1F-6E77-4E41-BF65-3A0739F3651A}" type="pres">
      <dgm:prSet presAssocID="{AB5F8D07-EDFE-4049-AA1A-98706EE09D0F}" presName="BalanceSpacing1" presStyleCnt="0"/>
      <dgm:spPr/>
    </dgm:pt>
    <dgm:pt modelId="{89E2E29E-5D0E-4386-8FF2-961637230078}" type="pres">
      <dgm:prSet presAssocID="{CEEDC81F-248C-4833-93C5-DB5F1A84CE13}" presName="Accent1Text" presStyleLbl="node1" presStyleIdx="7" presStyleCnt="10" custLinFactY="-68301" custLinFactNeighborX="3102" custLinFactNeighborY="-100000"/>
      <dgm:spPr/>
      <dgm:t>
        <a:bodyPr/>
        <a:lstStyle/>
        <a:p>
          <a:endParaRPr lang="en-US"/>
        </a:p>
      </dgm:t>
    </dgm:pt>
    <dgm:pt modelId="{BAE6E763-1FF6-4682-A6FB-A6AAF5E6CA6A}" type="pres">
      <dgm:prSet presAssocID="{CEEDC81F-248C-4833-93C5-DB5F1A84CE13}" presName="spaceBetweenRectangles" presStyleCnt="0"/>
      <dgm:spPr/>
    </dgm:pt>
    <dgm:pt modelId="{1A7AE96F-70FD-4732-AAA8-BCA451BD4147}" type="pres">
      <dgm:prSet presAssocID="{EF35E5FE-18D0-4448-BC30-B0324F456E41}" presName="composite" presStyleCnt="0"/>
      <dgm:spPr/>
    </dgm:pt>
    <dgm:pt modelId="{803C6F9B-893D-4E27-86EA-4C85596BB04A}" type="pres">
      <dgm:prSet presAssocID="{EF35E5FE-18D0-4448-BC30-B0324F456E41}" presName="Parent1" presStyleLbl="node1" presStyleIdx="8" presStyleCnt="10">
        <dgm:presLayoutVars>
          <dgm:chMax val="1"/>
          <dgm:chPref val="1"/>
          <dgm:bulletEnabled val="1"/>
        </dgm:presLayoutVars>
      </dgm:prSet>
      <dgm:spPr/>
      <dgm:t>
        <a:bodyPr/>
        <a:lstStyle/>
        <a:p>
          <a:endParaRPr lang="en-US"/>
        </a:p>
      </dgm:t>
    </dgm:pt>
    <dgm:pt modelId="{EA7EC848-5BF5-4F34-AB59-224B49F58B96}" type="pres">
      <dgm:prSet presAssocID="{EF35E5FE-18D0-4448-BC30-B0324F456E41}" presName="Childtext1" presStyleLbl="revTx" presStyleIdx="4" presStyleCnt="5" custLinFactX="-75429" custLinFactNeighborX="-100000" custLinFactNeighborY="-3252">
        <dgm:presLayoutVars>
          <dgm:chMax val="0"/>
          <dgm:chPref val="0"/>
          <dgm:bulletEnabled val="1"/>
        </dgm:presLayoutVars>
      </dgm:prSet>
      <dgm:spPr/>
      <dgm:t>
        <a:bodyPr/>
        <a:lstStyle/>
        <a:p>
          <a:endParaRPr lang="en-US"/>
        </a:p>
      </dgm:t>
    </dgm:pt>
    <dgm:pt modelId="{ECF2F202-B853-49D3-827B-621416A06024}" type="pres">
      <dgm:prSet presAssocID="{EF35E5FE-18D0-4448-BC30-B0324F456E41}" presName="BalanceSpacing" presStyleCnt="0"/>
      <dgm:spPr/>
    </dgm:pt>
    <dgm:pt modelId="{E8226E21-350B-46F3-A566-0AFC5C6D0556}" type="pres">
      <dgm:prSet presAssocID="{EF35E5FE-18D0-4448-BC30-B0324F456E41}" presName="BalanceSpacing1" presStyleCnt="0"/>
      <dgm:spPr/>
    </dgm:pt>
    <dgm:pt modelId="{AB6333C3-C684-4DEF-873E-F8338A985FE1}" type="pres">
      <dgm:prSet presAssocID="{FC0F0098-4EB0-4E47-9C74-9E0006B63338}" presName="Accent1Text" presStyleLbl="node1" presStyleIdx="9" presStyleCnt="10"/>
      <dgm:spPr/>
      <dgm:t>
        <a:bodyPr/>
        <a:lstStyle/>
        <a:p>
          <a:endParaRPr lang="en-US"/>
        </a:p>
      </dgm:t>
    </dgm:pt>
  </dgm:ptLst>
  <dgm:cxnLst>
    <dgm:cxn modelId="{47308FF3-5958-44F1-BF6E-2FAC41D37349}" type="presOf" srcId="{EF35E5FE-18D0-4448-BC30-B0324F456E41}" destId="{803C6F9B-893D-4E27-86EA-4C85596BB04A}" srcOrd="0" destOrd="0" presId="urn:microsoft.com/office/officeart/2008/layout/AlternatingHexagons"/>
    <dgm:cxn modelId="{B433B294-4B1B-4AED-887A-B7D5F4C86ED6}" type="presOf" srcId="{E33BC650-207E-42D3-9E5A-65AAD149621F}" destId="{CAA5850E-E293-4734-B265-FFB33E1D36BD}" srcOrd="0" destOrd="0" presId="urn:microsoft.com/office/officeart/2008/layout/AlternatingHexagons"/>
    <dgm:cxn modelId="{D3BBDC29-1573-4E08-9514-40EBCE7A504F}" type="presOf" srcId="{FC0F0098-4EB0-4E47-9C74-9E0006B63338}" destId="{AB6333C3-C684-4DEF-873E-F8338A985FE1}" srcOrd="0" destOrd="0" presId="urn:microsoft.com/office/officeart/2008/layout/AlternatingHexagons"/>
    <dgm:cxn modelId="{6EFAA26E-2C1F-4835-A2F4-1E02BB45209D}" type="presOf" srcId="{AB5F8D07-EDFE-4049-AA1A-98706EE09D0F}" destId="{B1AD0D31-E72C-4194-8C93-BBB94C0F4AC2}" srcOrd="0" destOrd="0" presId="urn:microsoft.com/office/officeart/2008/layout/AlternatingHexagons"/>
    <dgm:cxn modelId="{0904936E-ACAA-477F-BEB6-5B1A148A1059}" type="presOf" srcId="{2157A59B-1E0F-403D-AEB1-85453285E3CD}" destId="{6D0355F6-10A1-4AD8-94FC-84546F969B54}" srcOrd="0" destOrd="0" presId="urn:microsoft.com/office/officeart/2008/layout/AlternatingHexagons"/>
    <dgm:cxn modelId="{92669329-9999-4E57-9A37-E6F176AA0C48}" srcId="{2157A59B-1E0F-403D-AEB1-85453285E3CD}" destId="{EF35E5FE-18D0-4448-BC30-B0324F456E41}" srcOrd="4" destOrd="0" parTransId="{E65EFA6E-2A25-4657-86BF-2682BFAC7FBE}" sibTransId="{FC0F0098-4EB0-4E47-9C74-9E0006B63338}"/>
    <dgm:cxn modelId="{F1E39E06-30CD-460D-9E19-AB176771CBD8}" srcId="{2157A59B-1E0F-403D-AEB1-85453285E3CD}" destId="{AB5F8D07-EDFE-4049-AA1A-98706EE09D0F}" srcOrd="3" destOrd="0" parTransId="{012865D4-6AC3-46C7-9854-6F69E2199397}" sibTransId="{CEEDC81F-248C-4833-93C5-DB5F1A84CE13}"/>
    <dgm:cxn modelId="{24D8E6B0-EAED-408F-8B1D-D3CF36258B56}" type="presOf" srcId="{0B5C7320-4CA4-43BB-B322-700323E55B01}" destId="{5F0A47C5-16C4-4925-87E3-7F42381FEA7E}" srcOrd="0" destOrd="0" presId="urn:microsoft.com/office/officeart/2008/layout/AlternatingHexagons"/>
    <dgm:cxn modelId="{4222B7E3-07B9-49FB-BB5F-751581B76E69}" type="presOf" srcId="{CEEDC81F-248C-4833-93C5-DB5F1A84CE13}" destId="{89E2E29E-5D0E-4386-8FF2-961637230078}" srcOrd="0" destOrd="0" presId="urn:microsoft.com/office/officeart/2008/layout/AlternatingHexagons"/>
    <dgm:cxn modelId="{984B3314-0AAC-4652-99DC-C05E78B6372B}" srcId="{2157A59B-1E0F-403D-AEB1-85453285E3CD}" destId="{E33BC650-207E-42D3-9E5A-65AAD149621F}" srcOrd="1" destOrd="0" parTransId="{128E2B76-7BE8-406F-9801-07AC7FBAE8F3}" sibTransId="{8EC2D128-331B-4128-A96A-98B308BE294B}"/>
    <dgm:cxn modelId="{DF93A12D-FCC0-4214-AB21-2059EEDA94F4}" srcId="{2157A59B-1E0F-403D-AEB1-85453285E3CD}" destId="{2F7490D5-DCB6-42F0-94CB-D52F3987D67C}" srcOrd="0" destOrd="0" parTransId="{86655CED-97C7-4192-A848-4E21367144E0}" sibTransId="{5C2D23F1-B9A6-40E6-9927-60FEFE8FC9FC}"/>
    <dgm:cxn modelId="{63D3668F-80F0-4D17-A83E-F453B7BB57BD}" type="presOf" srcId="{5C2D23F1-B9A6-40E6-9927-60FEFE8FC9FC}" destId="{176FEAA8-81EA-4EC9-9C6E-3C7D353C75BE}" srcOrd="0" destOrd="0" presId="urn:microsoft.com/office/officeart/2008/layout/AlternatingHexagons"/>
    <dgm:cxn modelId="{09566C9B-9CD9-4FC9-9350-7020F6503679}" type="presOf" srcId="{2F7490D5-DCB6-42F0-94CB-D52F3987D67C}" destId="{484BB4CA-8C9B-4BAC-A82E-CFD05E08B8B2}" srcOrd="0" destOrd="0" presId="urn:microsoft.com/office/officeart/2008/layout/AlternatingHexagons"/>
    <dgm:cxn modelId="{A717E7F7-4780-4F1E-948C-7E1960943B53}" type="presOf" srcId="{8EC2D128-331B-4128-A96A-98B308BE294B}" destId="{D5F19E2D-1CE6-45E3-8D7F-911B4BC6B1DD}" srcOrd="0" destOrd="0" presId="urn:microsoft.com/office/officeart/2008/layout/AlternatingHexagons"/>
    <dgm:cxn modelId="{3A0A6306-04CA-46BB-A9AA-0BAC4F06EEE8}" srcId="{2157A59B-1E0F-403D-AEB1-85453285E3CD}" destId="{0B5C7320-4CA4-43BB-B322-700323E55B01}" srcOrd="2" destOrd="0" parTransId="{2B7F24F4-4D55-4CB9-A064-6670E214EF58}" sibTransId="{AFAF9127-4D65-4F5C-936C-9554987B3C7E}"/>
    <dgm:cxn modelId="{8EAC9638-D1A4-4CFE-8A36-EA95543CE055}" type="presOf" srcId="{AFAF9127-4D65-4F5C-936C-9554987B3C7E}" destId="{A81079D6-FC73-4D72-9FC4-8C05D507D2C7}" srcOrd="0" destOrd="0" presId="urn:microsoft.com/office/officeart/2008/layout/AlternatingHexagons"/>
    <dgm:cxn modelId="{F180D65C-A31F-44A2-B28C-EBC5410C7239}" type="presParOf" srcId="{6D0355F6-10A1-4AD8-94FC-84546F969B54}" destId="{4305E808-1124-43B6-8433-67C73A167C33}" srcOrd="0" destOrd="0" presId="urn:microsoft.com/office/officeart/2008/layout/AlternatingHexagons"/>
    <dgm:cxn modelId="{E02AC534-0729-400F-9370-DBAC09055A6B}" type="presParOf" srcId="{4305E808-1124-43B6-8433-67C73A167C33}" destId="{484BB4CA-8C9B-4BAC-A82E-CFD05E08B8B2}" srcOrd="0" destOrd="0" presId="urn:microsoft.com/office/officeart/2008/layout/AlternatingHexagons"/>
    <dgm:cxn modelId="{C12F400B-81C9-4661-8E18-F99BAB65627F}" type="presParOf" srcId="{4305E808-1124-43B6-8433-67C73A167C33}" destId="{6D01A3C5-5AC6-47C4-A01D-31F3AC272B5F}" srcOrd="1" destOrd="0" presId="urn:microsoft.com/office/officeart/2008/layout/AlternatingHexagons"/>
    <dgm:cxn modelId="{05FEA074-3BB2-4E4D-84C9-0C1FC3319C2E}" type="presParOf" srcId="{4305E808-1124-43B6-8433-67C73A167C33}" destId="{D931A8D7-340D-4E37-B323-8AB6B01D0B0C}" srcOrd="2" destOrd="0" presId="urn:microsoft.com/office/officeart/2008/layout/AlternatingHexagons"/>
    <dgm:cxn modelId="{5CC4DA83-2998-483A-9C95-79F44909B68A}" type="presParOf" srcId="{4305E808-1124-43B6-8433-67C73A167C33}" destId="{486D867B-6401-46CF-9271-FFD839A5F96F}" srcOrd="3" destOrd="0" presId="urn:microsoft.com/office/officeart/2008/layout/AlternatingHexagons"/>
    <dgm:cxn modelId="{8A088F01-9371-45E2-B05B-27B643751DE4}" type="presParOf" srcId="{4305E808-1124-43B6-8433-67C73A167C33}" destId="{176FEAA8-81EA-4EC9-9C6E-3C7D353C75BE}" srcOrd="4" destOrd="0" presId="urn:microsoft.com/office/officeart/2008/layout/AlternatingHexagons"/>
    <dgm:cxn modelId="{77D85A27-3AAE-4F2D-9866-55943432E45A}" type="presParOf" srcId="{6D0355F6-10A1-4AD8-94FC-84546F969B54}" destId="{C011AAFB-2E0D-4B19-A588-E33BF6651FE7}" srcOrd="1" destOrd="0" presId="urn:microsoft.com/office/officeart/2008/layout/AlternatingHexagons"/>
    <dgm:cxn modelId="{E7138EC8-4BB9-4B7E-831C-8748658E8E8A}" type="presParOf" srcId="{6D0355F6-10A1-4AD8-94FC-84546F969B54}" destId="{8C3AEB5D-9679-41EF-9DAF-CAE3F0B9431E}" srcOrd="2" destOrd="0" presId="urn:microsoft.com/office/officeart/2008/layout/AlternatingHexagons"/>
    <dgm:cxn modelId="{7FFE779F-0897-4274-87CB-82E91DC14F8D}" type="presParOf" srcId="{8C3AEB5D-9679-41EF-9DAF-CAE3F0B9431E}" destId="{CAA5850E-E293-4734-B265-FFB33E1D36BD}" srcOrd="0" destOrd="0" presId="urn:microsoft.com/office/officeart/2008/layout/AlternatingHexagons"/>
    <dgm:cxn modelId="{2F95DCCD-07D8-4521-A092-8324B91B31C9}" type="presParOf" srcId="{8C3AEB5D-9679-41EF-9DAF-CAE3F0B9431E}" destId="{843FBA81-2831-4805-A5C2-A5338E391227}" srcOrd="1" destOrd="0" presId="urn:microsoft.com/office/officeart/2008/layout/AlternatingHexagons"/>
    <dgm:cxn modelId="{F4888320-7DF9-4544-9BE1-07982F814450}" type="presParOf" srcId="{8C3AEB5D-9679-41EF-9DAF-CAE3F0B9431E}" destId="{F02F71AB-87BA-4DB9-AA52-8F13C9A0108F}" srcOrd="2" destOrd="0" presId="urn:microsoft.com/office/officeart/2008/layout/AlternatingHexagons"/>
    <dgm:cxn modelId="{D2044767-8C68-41F8-8A6F-3F9C754E1553}" type="presParOf" srcId="{8C3AEB5D-9679-41EF-9DAF-CAE3F0B9431E}" destId="{691C4526-04A1-486F-A44A-5BF188C9D4BA}" srcOrd="3" destOrd="0" presId="urn:microsoft.com/office/officeart/2008/layout/AlternatingHexagons"/>
    <dgm:cxn modelId="{3C10AD6E-559A-416A-AF8B-5F77D1FD70D7}" type="presParOf" srcId="{8C3AEB5D-9679-41EF-9DAF-CAE3F0B9431E}" destId="{D5F19E2D-1CE6-45E3-8D7F-911B4BC6B1DD}" srcOrd="4" destOrd="0" presId="urn:microsoft.com/office/officeart/2008/layout/AlternatingHexagons"/>
    <dgm:cxn modelId="{0265581E-1E29-43F0-8C90-3A5D97ED8E2C}" type="presParOf" srcId="{6D0355F6-10A1-4AD8-94FC-84546F969B54}" destId="{D7A85A67-2746-4EAA-A230-D611DA782999}" srcOrd="3" destOrd="0" presId="urn:microsoft.com/office/officeart/2008/layout/AlternatingHexagons"/>
    <dgm:cxn modelId="{4D16FC76-BC5C-4B7D-A853-F3019817617F}" type="presParOf" srcId="{6D0355F6-10A1-4AD8-94FC-84546F969B54}" destId="{21602B0F-3011-4148-9573-30EBA4B8EBF0}" srcOrd="4" destOrd="0" presId="urn:microsoft.com/office/officeart/2008/layout/AlternatingHexagons"/>
    <dgm:cxn modelId="{D8E77D41-F881-4238-8002-7A690DA671C9}" type="presParOf" srcId="{21602B0F-3011-4148-9573-30EBA4B8EBF0}" destId="{5F0A47C5-16C4-4925-87E3-7F42381FEA7E}" srcOrd="0" destOrd="0" presId="urn:microsoft.com/office/officeart/2008/layout/AlternatingHexagons"/>
    <dgm:cxn modelId="{EED98FDB-9784-4DCB-8C29-D743E7BE643A}" type="presParOf" srcId="{21602B0F-3011-4148-9573-30EBA4B8EBF0}" destId="{FF2EC712-ED8A-43FA-8BBA-5845950C5C4E}" srcOrd="1" destOrd="0" presId="urn:microsoft.com/office/officeart/2008/layout/AlternatingHexagons"/>
    <dgm:cxn modelId="{1B1F81D4-9442-44F1-BE70-7805699886F6}" type="presParOf" srcId="{21602B0F-3011-4148-9573-30EBA4B8EBF0}" destId="{65D8EFE1-9F53-4B2B-A12B-8BE64EE7528C}" srcOrd="2" destOrd="0" presId="urn:microsoft.com/office/officeart/2008/layout/AlternatingHexagons"/>
    <dgm:cxn modelId="{FC7C4429-81BF-47E2-A5C6-EB7C9779BD0E}" type="presParOf" srcId="{21602B0F-3011-4148-9573-30EBA4B8EBF0}" destId="{9B39B21D-D931-46C7-A745-D534371FEBFA}" srcOrd="3" destOrd="0" presId="urn:microsoft.com/office/officeart/2008/layout/AlternatingHexagons"/>
    <dgm:cxn modelId="{63080D37-BAD5-4F54-8904-A6EF042AB5FD}" type="presParOf" srcId="{21602B0F-3011-4148-9573-30EBA4B8EBF0}" destId="{A81079D6-FC73-4D72-9FC4-8C05D507D2C7}" srcOrd="4" destOrd="0" presId="urn:microsoft.com/office/officeart/2008/layout/AlternatingHexagons"/>
    <dgm:cxn modelId="{EC8CFBA7-C50C-4ECC-BE0B-00C2CEB3AE2A}" type="presParOf" srcId="{6D0355F6-10A1-4AD8-94FC-84546F969B54}" destId="{6618798E-0A43-40DA-AFD6-156663A4707C}" srcOrd="5" destOrd="0" presId="urn:microsoft.com/office/officeart/2008/layout/AlternatingHexagons"/>
    <dgm:cxn modelId="{C175F44A-7EA5-41B6-825E-5FB180B1C311}" type="presParOf" srcId="{6D0355F6-10A1-4AD8-94FC-84546F969B54}" destId="{132B3638-B927-4336-9FE7-3FBF4E57EC6A}" srcOrd="6" destOrd="0" presId="urn:microsoft.com/office/officeart/2008/layout/AlternatingHexagons"/>
    <dgm:cxn modelId="{465B8433-C94C-4FF8-9ACD-A56B1DEA42AF}" type="presParOf" srcId="{132B3638-B927-4336-9FE7-3FBF4E57EC6A}" destId="{B1AD0D31-E72C-4194-8C93-BBB94C0F4AC2}" srcOrd="0" destOrd="0" presId="urn:microsoft.com/office/officeart/2008/layout/AlternatingHexagons"/>
    <dgm:cxn modelId="{6ECFFEFE-63CD-4DD0-B5EC-FF07E574F6F1}" type="presParOf" srcId="{132B3638-B927-4336-9FE7-3FBF4E57EC6A}" destId="{82DFDEFF-7A56-4C98-9691-38D1F14419AC}" srcOrd="1" destOrd="0" presId="urn:microsoft.com/office/officeart/2008/layout/AlternatingHexagons"/>
    <dgm:cxn modelId="{3D83EF11-43E5-464B-AB3E-D111637A26C9}" type="presParOf" srcId="{132B3638-B927-4336-9FE7-3FBF4E57EC6A}" destId="{E993DE54-80F5-47E9-9A5C-A2D8ED43D8E7}" srcOrd="2" destOrd="0" presId="urn:microsoft.com/office/officeart/2008/layout/AlternatingHexagons"/>
    <dgm:cxn modelId="{D0D24109-89A0-490A-ADB3-18E81AB8ECCC}" type="presParOf" srcId="{132B3638-B927-4336-9FE7-3FBF4E57EC6A}" destId="{5331BC1F-6E77-4E41-BF65-3A0739F3651A}" srcOrd="3" destOrd="0" presId="urn:microsoft.com/office/officeart/2008/layout/AlternatingHexagons"/>
    <dgm:cxn modelId="{DCDC78C0-C01F-4432-A05A-01E76CE464DB}" type="presParOf" srcId="{132B3638-B927-4336-9FE7-3FBF4E57EC6A}" destId="{89E2E29E-5D0E-4386-8FF2-961637230078}" srcOrd="4" destOrd="0" presId="urn:microsoft.com/office/officeart/2008/layout/AlternatingHexagons"/>
    <dgm:cxn modelId="{DF2C94BE-DB54-4272-B3F3-96B4600E49AA}" type="presParOf" srcId="{6D0355F6-10A1-4AD8-94FC-84546F969B54}" destId="{BAE6E763-1FF6-4682-A6FB-A6AAF5E6CA6A}" srcOrd="7" destOrd="0" presId="urn:microsoft.com/office/officeart/2008/layout/AlternatingHexagons"/>
    <dgm:cxn modelId="{EC397664-9EA7-41AF-801C-6D974B319B87}" type="presParOf" srcId="{6D0355F6-10A1-4AD8-94FC-84546F969B54}" destId="{1A7AE96F-70FD-4732-AAA8-BCA451BD4147}" srcOrd="8" destOrd="0" presId="urn:microsoft.com/office/officeart/2008/layout/AlternatingHexagons"/>
    <dgm:cxn modelId="{C07CA104-DAAB-4558-AB38-60A49DD302FC}" type="presParOf" srcId="{1A7AE96F-70FD-4732-AAA8-BCA451BD4147}" destId="{803C6F9B-893D-4E27-86EA-4C85596BB04A}" srcOrd="0" destOrd="0" presId="urn:microsoft.com/office/officeart/2008/layout/AlternatingHexagons"/>
    <dgm:cxn modelId="{BC6C8E48-D119-407A-9E73-C593D2C70C87}" type="presParOf" srcId="{1A7AE96F-70FD-4732-AAA8-BCA451BD4147}" destId="{EA7EC848-5BF5-4F34-AB59-224B49F58B96}" srcOrd="1" destOrd="0" presId="urn:microsoft.com/office/officeart/2008/layout/AlternatingHexagons"/>
    <dgm:cxn modelId="{D0244AE4-DC76-449C-AFC2-A5C28093EB2E}" type="presParOf" srcId="{1A7AE96F-70FD-4732-AAA8-BCA451BD4147}" destId="{ECF2F202-B853-49D3-827B-621416A06024}" srcOrd="2" destOrd="0" presId="urn:microsoft.com/office/officeart/2008/layout/AlternatingHexagons"/>
    <dgm:cxn modelId="{287D30E6-A1AB-4034-9EC8-6606A28C26DD}" type="presParOf" srcId="{1A7AE96F-70FD-4732-AAA8-BCA451BD4147}" destId="{E8226E21-350B-46F3-A566-0AFC5C6D0556}" srcOrd="3" destOrd="0" presId="urn:microsoft.com/office/officeart/2008/layout/AlternatingHexagons"/>
    <dgm:cxn modelId="{198EC9A9-C177-422E-B6FC-4C6A82DA00E7}" type="presParOf" srcId="{1A7AE96F-70FD-4732-AAA8-BCA451BD4147}" destId="{AB6333C3-C684-4DEF-873E-F8338A985FE1}" srcOrd="4" destOrd="0" presId="urn:microsoft.com/office/officeart/2008/layout/AlternatingHexagons"/>
  </dgm:cxnLst>
  <dgm:bg>
    <a:noFill/>
  </dgm:bg>
  <dgm:whole>
    <a:ln w="12700">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E95182-AF79-41B1-A75A-7196A747C9B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B7B6278-50C9-41ED-92A9-F0E5AD22266D}">
      <dgm:prSet phldrT="[Text]"/>
      <dgm:spPr>
        <a:solidFill>
          <a:srgbClr val="FFCC02">
            <a:alpha val="80000"/>
          </a:srgbClr>
        </a:solidFill>
        <a:ln>
          <a:solidFill>
            <a:schemeClr val="bg1"/>
          </a:solidFill>
        </a:ln>
      </dgm:spPr>
      <dgm:t>
        <a:bodyPr/>
        <a:lstStyle/>
        <a:p>
          <a:r>
            <a:rPr lang="en-US" dirty="0" smtClean="0">
              <a:solidFill>
                <a:schemeClr val="tx1"/>
              </a:solidFill>
            </a:rPr>
            <a:t>Exciting </a:t>
          </a:r>
          <a:endParaRPr lang="en-US" dirty="0">
            <a:solidFill>
              <a:schemeClr val="tx1"/>
            </a:solidFill>
          </a:endParaRPr>
        </a:p>
      </dgm:t>
    </dgm:pt>
    <dgm:pt modelId="{DA4240E6-3203-468B-95C9-436FED241A05}" type="parTrans" cxnId="{98B03B4A-256B-46F5-92CB-4C0B96491009}">
      <dgm:prSet/>
      <dgm:spPr/>
      <dgm:t>
        <a:bodyPr/>
        <a:lstStyle/>
        <a:p>
          <a:endParaRPr lang="en-US"/>
        </a:p>
      </dgm:t>
    </dgm:pt>
    <dgm:pt modelId="{AE097A72-3050-48EE-AE43-AA05E77ECB41}" type="sibTrans" cxnId="{98B03B4A-256B-46F5-92CB-4C0B96491009}">
      <dgm:prSet/>
      <dgm:spPr/>
      <dgm:t>
        <a:bodyPr/>
        <a:lstStyle/>
        <a:p>
          <a:endParaRPr lang="en-US"/>
        </a:p>
      </dgm:t>
    </dgm:pt>
    <dgm:pt modelId="{BE7C7BA3-2BC2-49C4-ABD3-2FDFEDD891F9}">
      <dgm:prSet phldrT="[Text]"/>
      <dgm:spPr>
        <a:solidFill>
          <a:schemeClr val="lt1">
            <a:hueOff val="0"/>
            <a:satOff val="0"/>
            <a:lumOff val="0"/>
            <a:alpha val="80000"/>
          </a:schemeClr>
        </a:solidFill>
        <a:scene3d>
          <a:camera prst="orthographicFront"/>
          <a:lightRig rig="threePt" dir="t"/>
        </a:scene3d>
        <a:sp3d prstMaterial="dkEdge">
          <a:bevelT w="63500"/>
        </a:sp3d>
      </dgm:spPr>
      <dgm:t>
        <a:bodyPr/>
        <a:lstStyle/>
        <a:p>
          <a:r>
            <a:rPr lang="en-US" dirty="0" smtClean="0"/>
            <a:t>Dream it . . . Live it !</a:t>
          </a:r>
          <a:endParaRPr lang="en-US" dirty="0"/>
        </a:p>
      </dgm:t>
    </dgm:pt>
    <dgm:pt modelId="{448F6F9E-F568-473B-8377-7FFA260037C1}" type="parTrans" cxnId="{9D6487DB-142B-411B-8D46-E88D9B24738C}">
      <dgm:prSet/>
      <dgm:spPr/>
      <dgm:t>
        <a:bodyPr/>
        <a:lstStyle/>
        <a:p>
          <a:endParaRPr lang="en-US"/>
        </a:p>
      </dgm:t>
    </dgm:pt>
    <dgm:pt modelId="{AE74EA4A-D103-42BC-8AD9-EF5C40C07233}" type="sibTrans" cxnId="{9D6487DB-142B-411B-8D46-E88D9B24738C}">
      <dgm:prSet/>
      <dgm:spPr/>
      <dgm:t>
        <a:bodyPr/>
        <a:lstStyle/>
        <a:p>
          <a:endParaRPr lang="en-US"/>
        </a:p>
      </dgm:t>
    </dgm:pt>
    <dgm:pt modelId="{D28BC7F5-6FC4-4384-AA12-87106DE4C8CB}">
      <dgm:prSet phldrT="[Text]"/>
      <dgm:spPr>
        <a:solidFill>
          <a:schemeClr val="lt1">
            <a:hueOff val="0"/>
            <a:satOff val="0"/>
            <a:lumOff val="0"/>
            <a:alpha val="80000"/>
          </a:schemeClr>
        </a:solidFill>
        <a:scene3d>
          <a:camera prst="orthographicFront"/>
          <a:lightRig rig="threePt" dir="t"/>
        </a:scene3d>
        <a:sp3d prstMaterial="dkEdge">
          <a:bevelT w="63500"/>
        </a:sp3d>
      </dgm:spPr>
      <dgm:t>
        <a:bodyPr/>
        <a:lstStyle/>
        <a:p>
          <a:r>
            <a:rPr lang="en-US" dirty="0" smtClean="0"/>
            <a:t>Never Give Up !</a:t>
          </a:r>
          <a:endParaRPr lang="en-US" dirty="0"/>
        </a:p>
      </dgm:t>
    </dgm:pt>
    <dgm:pt modelId="{03A13E6F-EA2B-4C65-AC3A-C941E21BEFA8}" type="parTrans" cxnId="{C43E3550-5874-4664-B1B2-20C6D58C26CC}">
      <dgm:prSet/>
      <dgm:spPr/>
      <dgm:t>
        <a:bodyPr/>
        <a:lstStyle/>
        <a:p>
          <a:endParaRPr lang="en-US"/>
        </a:p>
      </dgm:t>
    </dgm:pt>
    <dgm:pt modelId="{DE375A9B-BC00-488E-AFB0-7E738AAB5D7C}" type="sibTrans" cxnId="{C43E3550-5874-4664-B1B2-20C6D58C26CC}">
      <dgm:prSet/>
      <dgm:spPr/>
      <dgm:t>
        <a:bodyPr/>
        <a:lstStyle/>
        <a:p>
          <a:endParaRPr lang="en-US"/>
        </a:p>
      </dgm:t>
    </dgm:pt>
    <dgm:pt modelId="{B2193554-FD7A-4657-BF18-66921B660ED9}">
      <dgm:prSet phldrT="[Text]"/>
      <dgm:spPr>
        <a:solidFill>
          <a:srgbClr val="B1B1B1">
            <a:alpha val="80000"/>
          </a:srgbClr>
        </a:solidFill>
        <a:ln>
          <a:solidFill>
            <a:schemeClr val="bg1"/>
          </a:solidFill>
        </a:ln>
      </dgm:spPr>
      <dgm:t>
        <a:bodyPr/>
        <a:lstStyle/>
        <a:p>
          <a:r>
            <a:rPr lang="en-US" dirty="0" smtClean="0">
              <a:solidFill>
                <a:schemeClr val="tx1"/>
              </a:solidFill>
            </a:rPr>
            <a:t>Educational</a:t>
          </a:r>
          <a:endParaRPr lang="en-US" dirty="0">
            <a:solidFill>
              <a:schemeClr val="tx1"/>
            </a:solidFill>
          </a:endParaRPr>
        </a:p>
      </dgm:t>
    </dgm:pt>
    <dgm:pt modelId="{98CD88A9-4ABA-491D-9272-E5549E9164F6}" type="parTrans" cxnId="{BD274728-98EF-4911-89B7-CE883C4C288C}">
      <dgm:prSet/>
      <dgm:spPr/>
      <dgm:t>
        <a:bodyPr/>
        <a:lstStyle/>
        <a:p>
          <a:endParaRPr lang="en-US"/>
        </a:p>
      </dgm:t>
    </dgm:pt>
    <dgm:pt modelId="{E3E43A7C-5EC4-440D-8ABF-400072E5D52C}" type="sibTrans" cxnId="{BD274728-98EF-4911-89B7-CE883C4C288C}">
      <dgm:prSet/>
      <dgm:spPr/>
      <dgm:t>
        <a:bodyPr/>
        <a:lstStyle/>
        <a:p>
          <a:endParaRPr lang="en-US"/>
        </a:p>
      </dgm:t>
    </dgm:pt>
    <dgm:pt modelId="{A5F135CC-C521-4139-A63C-930C92D6532A}">
      <dgm:prSet phldrT="[Text]"/>
      <dgm:spPr>
        <a:solidFill>
          <a:schemeClr val="lt1">
            <a:hueOff val="0"/>
            <a:satOff val="0"/>
            <a:lumOff val="0"/>
            <a:alpha val="80000"/>
          </a:schemeClr>
        </a:solidFill>
        <a:scene3d>
          <a:camera prst="orthographicFront"/>
          <a:lightRig rig="threePt" dir="t"/>
        </a:scene3d>
        <a:sp3d prstMaterial="dkEdge">
          <a:bevelT w="63500"/>
        </a:sp3d>
      </dgm:spPr>
      <dgm:t>
        <a:bodyPr/>
        <a:lstStyle/>
        <a:p>
          <a:r>
            <a:rPr lang="en-US" dirty="0" smtClean="0"/>
            <a:t>Never stop learning !</a:t>
          </a:r>
          <a:endParaRPr lang="en-US" dirty="0"/>
        </a:p>
      </dgm:t>
    </dgm:pt>
    <dgm:pt modelId="{EB673352-35DB-40BD-AFAB-516F86EAF940}" type="parTrans" cxnId="{64025D64-F2F1-499C-A81F-39CC3E15DCF3}">
      <dgm:prSet/>
      <dgm:spPr/>
      <dgm:t>
        <a:bodyPr/>
        <a:lstStyle/>
        <a:p>
          <a:endParaRPr lang="en-US"/>
        </a:p>
      </dgm:t>
    </dgm:pt>
    <dgm:pt modelId="{FB18C784-4D27-421D-8647-EA0E852CCAB8}" type="sibTrans" cxnId="{64025D64-F2F1-499C-A81F-39CC3E15DCF3}">
      <dgm:prSet/>
      <dgm:spPr/>
      <dgm:t>
        <a:bodyPr/>
        <a:lstStyle/>
        <a:p>
          <a:endParaRPr lang="en-US"/>
        </a:p>
      </dgm:t>
    </dgm:pt>
    <dgm:pt modelId="{4123ECBC-94D8-41B5-859F-865F0D8C0A4E}">
      <dgm:prSet phldrT="[Text]"/>
      <dgm:spPr>
        <a:solidFill>
          <a:schemeClr val="lt1">
            <a:hueOff val="0"/>
            <a:satOff val="0"/>
            <a:lumOff val="0"/>
            <a:alpha val="80000"/>
          </a:schemeClr>
        </a:solidFill>
        <a:scene3d>
          <a:camera prst="orthographicFront"/>
          <a:lightRig rig="threePt" dir="t"/>
        </a:scene3d>
        <a:sp3d prstMaterial="dkEdge">
          <a:bevelT w="63500"/>
        </a:sp3d>
      </dgm:spPr>
      <dgm:t>
        <a:bodyPr/>
        <a:lstStyle/>
        <a:p>
          <a:r>
            <a:rPr lang="en-US" dirty="0" smtClean="0"/>
            <a:t>Teach others what you learn !</a:t>
          </a:r>
          <a:endParaRPr lang="en-US" dirty="0"/>
        </a:p>
      </dgm:t>
    </dgm:pt>
    <dgm:pt modelId="{7F6DE9AC-B064-4E1D-8370-67412FF7C3A9}" type="parTrans" cxnId="{617E99C6-8700-48C8-AF14-A6CF5C6C1298}">
      <dgm:prSet/>
      <dgm:spPr/>
      <dgm:t>
        <a:bodyPr/>
        <a:lstStyle/>
        <a:p>
          <a:endParaRPr lang="en-US"/>
        </a:p>
      </dgm:t>
    </dgm:pt>
    <dgm:pt modelId="{2A3EB828-EA2B-4DE1-BDC0-12568A8B1422}" type="sibTrans" cxnId="{617E99C6-8700-48C8-AF14-A6CF5C6C1298}">
      <dgm:prSet/>
      <dgm:spPr/>
      <dgm:t>
        <a:bodyPr/>
        <a:lstStyle/>
        <a:p>
          <a:endParaRPr lang="en-US"/>
        </a:p>
      </dgm:t>
    </dgm:pt>
    <dgm:pt modelId="{0E213B3C-0F04-4226-8B9B-A447CDDC3236}">
      <dgm:prSet phldrT="[Text]"/>
      <dgm:spPr>
        <a:solidFill>
          <a:srgbClr val="FF8637">
            <a:alpha val="80000"/>
          </a:srgbClr>
        </a:solidFill>
        <a:ln>
          <a:solidFill>
            <a:schemeClr val="bg1"/>
          </a:solidFill>
        </a:ln>
      </dgm:spPr>
      <dgm:t>
        <a:bodyPr/>
        <a:lstStyle/>
        <a:p>
          <a:r>
            <a:rPr lang="en-US" dirty="0" smtClean="0">
              <a:solidFill>
                <a:schemeClr val="tx1"/>
              </a:solidFill>
            </a:rPr>
            <a:t>Inspirational</a:t>
          </a:r>
          <a:endParaRPr lang="en-US" dirty="0">
            <a:solidFill>
              <a:schemeClr val="tx1"/>
            </a:solidFill>
          </a:endParaRPr>
        </a:p>
      </dgm:t>
    </dgm:pt>
    <dgm:pt modelId="{938BBF86-ED80-47F4-9ED1-E604B2C1A990}" type="parTrans" cxnId="{9B286C69-1D5A-4D5A-BA07-054CC7E94144}">
      <dgm:prSet/>
      <dgm:spPr/>
      <dgm:t>
        <a:bodyPr/>
        <a:lstStyle/>
        <a:p>
          <a:endParaRPr lang="en-US"/>
        </a:p>
      </dgm:t>
    </dgm:pt>
    <dgm:pt modelId="{DCEEABBA-A1A7-4CC4-8F42-FA66582CD768}" type="sibTrans" cxnId="{9B286C69-1D5A-4D5A-BA07-054CC7E94144}">
      <dgm:prSet/>
      <dgm:spPr/>
      <dgm:t>
        <a:bodyPr/>
        <a:lstStyle/>
        <a:p>
          <a:endParaRPr lang="en-US"/>
        </a:p>
      </dgm:t>
    </dgm:pt>
    <dgm:pt modelId="{7F083432-D484-4433-A3B5-8B2544819B28}">
      <dgm:prSet phldrT="[Text]"/>
      <dgm:spPr>
        <a:solidFill>
          <a:schemeClr val="lt1">
            <a:hueOff val="0"/>
            <a:satOff val="0"/>
            <a:lumOff val="0"/>
            <a:alpha val="80000"/>
          </a:schemeClr>
        </a:solidFill>
        <a:scene3d>
          <a:camera prst="orthographicFront"/>
          <a:lightRig rig="threePt" dir="t"/>
        </a:scene3d>
        <a:sp3d prstMaterial="dkEdge">
          <a:bevelT w="63500"/>
        </a:sp3d>
      </dgm:spPr>
      <dgm:t>
        <a:bodyPr/>
        <a:lstStyle/>
        <a:p>
          <a:r>
            <a:rPr lang="en-US" dirty="0" smtClean="0"/>
            <a:t>Share your successes &amp; failures !</a:t>
          </a:r>
          <a:endParaRPr lang="en-US" dirty="0"/>
        </a:p>
      </dgm:t>
    </dgm:pt>
    <dgm:pt modelId="{A1B0C332-8610-4BCE-8219-ABCC6DE1CFB4}" type="parTrans" cxnId="{BD0B5511-BC35-4A28-8867-C3C08E22448B}">
      <dgm:prSet/>
      <dgm:spPr/>
      <dgm:t>
        <a:bodyPr/>
        <a:lstStyle/>
        <a:p>
          <a:endParaRPr lang="en-US"/>
        </a:p>
      </dgm:t>
    </dgm:pt>
    <dgm:pt modelId="{C4F59B6E-6DF5-4C79-A9B8-DC2AAA39D5FB}" type="sibTrans" cxnId="{BD0B5511-BC35-4A28-8867-C3C08E22448B}">
      <dgm:prSet/>
      <dgm:spPr/>
      <dgm:t>
        <a:bodyPr/>
        <a:lstStyle/>
        <a:p>
          <a:endParaRPr lang="en-US"/>
        </a:p>
      </dgm:t>
    </dgm:pt>
    <dgm:pt modelId="{3E6AB802-31CE-4CE8-B425-52EFAC088294}">
      <dgm:prSet phldrT="[Text]"/>
      <dgm:spPr>
        <a:solidFill>
          <a:schemeClr val="lt1">
            <a:hueOff val="0"/>
            <a:satOff val="0"/>
            <a:lumOff val="0"/>
            <a:alpha val="80000"/>
          </a:schemeClr>
        </a:solidFill>
        <a:scene3d>
          <a:camera prst="orthographicFront"/>
          <a:lightRig rig="threePt" dir="t"/>
        </a:scene3d>
        <a:sp3d prstMaterial="dkEdge">
          <a:bevelT w="63500"/>
        </a:sp3d>
      </dgm:spPr>
      <dgm:t>
        <a:bodyPr/>
        <a:lstStyle/>
        <a:p>
          <a:r>
            <a:rPr lang="en-US" dirty="0" smtClean="0"/>
            <a:t>Influence &amp; motivate others !  Lead by example !!!</a:t>
          </a:r>
          <a:endParaRPr lang="en-US" dirty="0"/>
        </a:p>
      </dgm:t>
    </dgm:pt>
    <dgm:pt modelId="{D06C845D-416B-4376-BB22-02F8B4A9C4E5}" type="parTrans" cxnId="{9CC3F947-672A-4917-A927-10E4092C5F90}">
      <dgm:prSet/>
      <dgm:spPr/>
      <dgm:t>
        <a:bodyPr/>
        <a:lstStyle/>
        <a:p>
          <a:endParaRPr lang="en-US"/>
        </a:p>
      </dgm:t>
    </dgm:pt>
    <dgm:pt modelId="{17C0662A-A5AE-4B3A-BF7B-A2CF9FE4086B}" type="sibTrans" cxnId="{9CC3F947-672A-4917-A927-10E4092C5F90}">
      <dgm:prSet/>
      <dgm:spPr/>
      <dgm:t>
        <a:bodyPr/>
        <a:lstStyle/>
        <a:p>
          <a:endParaRPr lang="en-US"/>
        </a:p>
      </dgm:t>
    </dgm:pt>
    <dgm:pt modelId="{19A1D649-1179-4C75-A668-94DBDF909D7C}" type="pres">
      <dgm:prSet presAssocID="{44E95182-AF79-41B1-A75A-7196A747C9B8}" presName="linearFlow" presStyleCnt="0">
        <dgm:presLayoutVars>
          <dgm:dir/>
          <dgm:animLvl val="lvl"/>
          <dgm:resizeHandles val="exact"/>
        </dgm:presLayoutVars>
      </dgm:prSet>
      <dgm:spPr/>
      <dgm:t>
        <a:bodyPr/>
        <a:lstStyle/>
        <a:p>
          <a:endParaRPr lang="en-US"/>
        </a:p>
      </dgm:t>
    </dgm:pt>
    <dgm:pt modelId="{51E597AC-DBF8-4352-AAC6-A60CF490CA0F}" type="pres">
      <dgm:prSet presAssocID="{EB7B6278-50C9-41ED-92A9-F0E5AD22266D}" presName="composite" presStyleCnt="0"/>
      <dgm:spPr>
        <a:scene3d>
          <a:camera prst="orthographicFront"/>
          <a:lightRig rig="threePt" dir="t"/>
        </a:scene3d>
        <a:sp3d prstMaterial="dkEdge">
          <a:bevelT w="63500"/>
        </a:sp3d>
      </dgm:spPr>
      <dgm:t>
        <a:bodyPr/>
        <a:lstStyle/>
        <a:p>
          <a:endParaRPr lang="en-US"/>
        </a:p>
      </dgm:t>
    </dgm:pt>
    <dgm:pt modelId="{2EA53D53-3690-410E-A242-95965207758D}" type="pres">
      <dgm:prSet presAssocID="{EB7B6278-50C9-41ED-92A9-F0E5AD22266D}" presName="parentText" presStyleLbl="alignNode1" presStyleIdx="0" presStyleCnt="3">
        <dgm:presLayoutVars>
          <dgm:chMax val="1"/>
          <dgm:bulletEnabled val="1"/>
        </dgm:presLayoutVars>
      </dgm:prSet>
      <dgm:spPr/>
      <dgm:t>
        <a:bodyPr/>
        <a:lstStyle/>
        <a:p>
          <a:endParaRPr lang="en-US"/>
        </a:p>
      </dgm:t>
    </dgm:pt>
    <dgm:pt modelId="{09223D89-C568-4BF9-BFA3-939DC92D188B}" type="pres">
      <dgm:prSet presAssocID="{EB7B6278-50C9-41ED-92A9-F0E5AD22266D}" presName="descendantText" presStyleLbl="alignAcc1" presStyleIdx="0" presStyleCnt="3" custLinFactNeighborX="184" custLinFactNeighborY="589">
        <dgm:presLayoutVars>
          <dgm:bulletEnabled val="1"/>
        </dgm:presLayoutVars>
      </dgm:prSet>
      <dgm:spPr/>
      <dgm:t>
        <a:bodyPr/>
        <a:lstStyle/>
        <a:p>
          <a:endParaRPr lang="en-US"/>
        </a:p>
      </dgm:t>
    </dgm:pt>
    <dgm:pt modelId="{68C8C74C-D4D4-4EBB-92FF-CE7FA117D771}" type="pres">
      <dgm:prSet presAssocID="{AE097A72-3050-48EE-AE43-AA05E77ECB41}" presName="sp" presStyleCnt="0"/>
      <dgm:spPr>
        <a:scene3d>
          <a:camera prst="orthographicFront"/>
          <a:lightRig rig="threePt" dir="t"/>
        </a:scene3d>
        <a:sp3d prstMaterial="dkEdge">
          <a:bevelT w="63500"/>
        </a:sp3d>
      </dgm:spPr>
      <dgm:t>
        <a:bodyPr/>
        <a:lstStyle/>
        <a:p>
          <a:endParaRPr lang="en-US"/>
        </a:p>
      </dgm:t>
    </dgm:pt>
    <dgm:pt modelId="{B46CB79A-607F-4586-8EF1-D65B2DEBE010}" type="pres">
      <dgm:prSet presAssocID="{B2193554-FD7A-4657-BF18-66921B660ED9}" presName="composite" presStyleCnt="0"/>
      <dgm:spPr>
        <a:scene3d>
          <a:camera prst="orthographicFront"/>
          <a:lightRig rig="threePt" dir="t"/>
        </a:scene3d>
        <a:sp3d prstMaterial="dkEdge">
          <a:bevelT w="63500"/>
        </a:sp3d>
      </dgm:spPr>
      <dgm:t>
        <a:bodyPr/>
        <a:lstStyle/>
        <a:p>
          <a:endParaRPr lang="en-US"/>
        </a:p>
      </dgm:t>
    </dgm:pt>
    <dgm:pt modelId="{12431001-78A7-4B00-95BC-EE97BED34494}" type="pres">
      <dgm:prSet presAssocID="{B2193554-FD7A-4657-BF18-66921B660ED9}" presName="parentText" presStyleLbl="alignNode1" presStyleIdx="1" presStyleCnt="3">
        <dgm:presLayoutVars>
          <dgm:chMax val="1"/>
          <dgm:bulletEnabled val="1"/>
        </dgm:presLayoutVars>
      </dgm:prSet>
      <dgm:spPr/>
      <dgm:t>
        <a:bodyPr/>
        <a:lstStyle/>
        <a:p>
          <a:endParaRPr lang="en-US"/>
        </a:p>
      </dgm:t>
    </dgm:pt>
    <dgm:pt modelId="{4E3DE8FD-1591-45C8-8B10-8B647ACE39FF}" type="pres">
      <dgm:prSet presAssocID="{B2193554-FD7A-4657-BF18-66921B660ED9}" presName="descendantText" presStyleLbl="alignAcc1" presStyleIdx="1" presStyleCnt="3">
        <dgm:presLayoutVars>
          <dgm:bulletEnabled val="1"/>
        </dgm:presLayoutVars>
      </dgm:prSet>
      <dgm:spPr/>
      <dgm:t>
        <a:bodyPr/>
        <a:lstStyle/>
        <a:p>
          <a:endParaRPr lang="en-US"/>
        </a:p>
      </dgm:t>
    </dgm:pt>
    <dgm:pt modelId="{85643500-031F-4351-9DFE-8FBF8313A22B}" type="pres">
      <dgm:prSet presAssocID="{E3E43A7C-5EC4-440D-8ABF-400072E5D52C}" presName="sp" presStyleCnt="0"/>
      <dgm:spPr>
        <a:scene3d>
          <a:camera prst="orthographicFront"/>
          <a:lightRig rig="threePt" dir="t"/>
        </a:scene3d>
        <a:sp3d prstMaterial="dkEdge">
          <a:bevelT w="63500"/>
        </a:sp3d>
      </dgm:spPr>
      <dgm:t>
        <a:bodyPr/>
        <a:lstStyle/>
        <a:p>
          <a:endParaRPr lang="en-US"/>
        </a:p>
      </dgm:t>
    </dgm:pt>
    <dgm:pt modelId="{BA1D15EE-6FE0-4460-ACF4-3C628BCC2630}" type="pres">
      <dgm:prSet presAssocID="{0E213B3C-0F04-4226-8B9B-A447CDDC3236}" presName="composite" presStyleCnt="0"/>
      <dgm:spPr>
        <a:scene3d>
          <a:camera prst="orthographicFront"/>
          <a:lightRig rig="threePt" dir="t"/>
        </a:scene3d>
        <a:sp3d prstMaterial="dkEdge">
          <a:bevelT w="63500"/>
        </a:sp3d>
      </dgm:spPr>
      <dgm:t>
        <a:bodyPr/>
        <a:lstStyle/>
        <a:p>
          <a:endParaRPr lang="en-US"/>
        </a:p>
      </dgm:t>
    </dgm:pt>
    <dgm:pt modelId="{8352420D-7453-4AEB-81B5-22DDECBD10AB}" type="pres">
      <dgm:prSet presAssocID="{0E213B3C-0F04-4226-8B9B-A447CDDC3236}" presName="parentText" presStyleLbl="alignNode1" presStyleIdx="2" presStyleCnt="3">
        <dgm:presLayoutVars>
          <dgm:chMax val="1"/>
          <dgm:bulletEnabled val="1"/>
        </dgm:presLayoutVars>
      </dgm:prSet>
      <dgm:spPr/>
      <dgm:t>
        <a:bodyPr/>
        <a:lstStyle/>
        <a:p>
          <a:endParaRPr lang="en-US"/>
        </a:p>
      </dgm:t>
    </dgm:pt>
    <dgm:pt modelId="{C4BDD629-71A2-4663-B0DC-DAEA2A4DFC10}" type="pres">
      <dgm:prSet presAssocID="{0E213B3C-0F04-4226-8B9B-A447CDDC3236}" presName="descendantText" presStyleLbl="alignAcc1" presStyleIdx="2" presStyleCnt="3">
        <dgm:presLayoutVars>
          <dgm:bulletEnabled val="1"/>
        </dgm:presLayoutVars>
      </dgm:prSet>
      <dgm:spPr/>
      <dgm:t>
        <a:bodyPr/>
        <a:lstStyle/>
        <a:p>
          <a:endParaRPr lang="en-US"/>
        </a:p>
      </dgm:t>
    </dgm:pt>
  </dgm:ptLst>
  <dgm:cxnLst>
    <dgm:cxn modelId="{98B03B4A-256B-46F5-92CB-4C0B96491009}" srcId="{44E95182-AF79-41B1-A75A-7196A747C9B8}" destId="{EB7B6278-50C9-41ED-92A9-F0E5AD22266D}" srcOrd="0" destOrd="0" parTransId="{DA4240E6-3203-468B-95C9-436FED241A05}" sibTransId="{AE097A72-3050-48EE-AE43-AA05E77ECB41}"/>
    <dgm:cxn modelId="{BD274728-98EF-4911-89B7-CE883C4C288C}" srcId="{44E95182-AF79-41B1-A75A-7196A747C9B8}" destId="{B2193554-FD7A-4657-BF18-66921B660ED9}" srcOrd="1" destOrd="0" parTransId="{98CD88A9-4ABA-491D-9272-E5549E9164F6}" sibTransId="{E3E43A7C-5EC4-440D-8ABF-400072E5D52C}"/>
    <dgm:cxn modelId="{617E99C6-8700-48C8-AF14-A6CF5C6C1298}" srcId="{B2193554-FD7A-4657-BF18-66921B660ED9}" destId="{4123ECBC-94D8-41B5-859F-865F0D8C0A4E}" srcOrd="1" destOrd="0" parTransId="{7F6DE9AC-B064-4E1D-8370-67412FF7C3A9}" sibTransId="{2A3EB828-EA2B-4DE1-BDC0-12568A8B1422}"/>
    <dgm:cxn modelId="{1378337E-248B-4394-92C7-EDAEB78B8989}" type="presOf" srcId="{4123ECBC-94D8-41B5-859F-865F0D8C0A4E}" destId="{4E3DE8FD-1591-45C8-8B10-8B647ACE39FF}" srcOrd="0" destOrd="1" presId="urn:microsoft.com/office/officeart/2005/8/layout/chevron2"/>
    <dgm:cxn modelId="{9CC3F947-672A-4917-A927-10E4092C5F90}" srcId="{0E213B3C-0F04-4226-8B9B-A447CDDC3236}" destId="{3E6AB802-31CE-4CE8-B425-52EFAC088294}" srcOrd="1" destOrd="0" parTransId="{D06C845D-416B-4376-BB22-02F8B4A9C4E5}" sibTransId="{17C0662A-A5AE-4B3A-BF7B-A2CF9FE4086B}"/>
    <dgm:cxn modelId="{896D143F-14C8-4145-A29B-C8B7D0A22C7C}" type="presOf" srcId="{EB7B6278-50C9-41ED-92A9-F0E5AD22266D}" destId="{2EA53D53-3690-410E-A242-95965207758D}" srcOrd="0" destOrd="0" presId="urn:microsoft.com/office/officeart/2005/8/layout/chevron2"/>
    <dgm:cxn modelId="{0DB222C8-D4C8-4695-B01B-9D3DA972D8C6}" type="presOf" srcId="{A5F135CC-C521-4139-A63C-930C92D6532A}" destId="{4E3DE8FD-1591-45C8-8B10-8B647ACE39FF}" srcOrd="0" destOrd="0" presId="urn:microsoft.com/office/officeart/2005/8/layout/chevron2"/>
    <dgm:cxn modelId="{9B286C69-1D5A-4D5A-BA07-054CC7E94144}" srcId="{44E95182-AF79-41B1-A75A-7196A747C9B8}" destId="{0E213B3C-0F04-4226-8B9B-A447CDDC3236}" srcOrd="2" destOrd="0" parTransId="{938BBF86-ED80-47F4-9ED1-E604B2C1A990}" sibTransId="{DCEEABBA-A1A7-4CC4-8F42-FA66582CD768}"/>
    <dgm:cxn modelId="{BD0B5511-BC35-4A28-8867-C3C08E22448B}" srcId="{0E213B3C-0F04-4226-8B9B-A447CDDC3236}" destId="{7F083432-D484-4433-A3B5-8B2544819B28}" srcOrd="0" destOrd="0" parTransId="{A1B0C332-8610-4BCE-8219-ABCC6DE1CFB4}" sibTransId="{C4F59B6E-6DF5-4C79-A9B8-DC2AAA39D5FB}"/>
    <dgm:cxn modelId="{428FEB63-0C52-4B58-BA25-F44E2C4B2611}" type="presOf" srcId="{0E213B3C-0F04-4226-8B9B-A447CDDC3236}" destId="{8352420D-7453-4AEB-81B5-22DDECBD10AB}" srcOrd="0" destOrd="0" presId="urn:microsoft.com/office/officeart/2005/8/layout/chevron2"/>
    <dgm:cxn modelId="{0F59D8D8-57BA-497B-8B73-65F614BDE985}" type="presOf" srcId="{B2193554-FD7A-4657-BF18-66921B660ED9}" destId="{12431001-78A7-4B00-95BC-EE97BED34494}" srcOrd="0" destOrd="0" presId="urn:microsoft.com/office/officeart/2005/8/layout/chevron2"/>
    <dgm:cxn modelId="{ED4C1A75-60C9-458C-A5BE-3B5070787A03}" type="presOf" srcId="{44E95182-AF79-41B1-A75A-7196A747C9B8}" destId="{19A1D649-1179-4C75-A668-94DBDF909D7C}" srcOrd="0" destOrd="0" presId="urn:microsoft.com/office/officeart/2005/8/layout/chevron2"/>
    <dgm:cxn modelId="{64025D64-F2F1-499C-A81F-39CC3E15DCF3}" srcId="{B2193554-FD7A-4657-BF18-66921B660ED9}" destId="{A5F135CC-C521-4139-A63C-930C92D6532A}" srcOrd="0" destOrd="0" parTransId="{EB673352-35DB-40BD-AFAB-516F86EAF940}" sibTransId="{FB18C784-4D27-421D-8647-EA0E852CCAB8}"/>
    <dgm:cxn modelId="{2DADDADB-C3F0-46A0-BA1D-822DE8DF2BCE}" type="presOf" srcId="{D28BC7F5-6FC4-4384-AA12-87106DE4C8CB}" destId="{09223D89-C568-4BF9-BFA3-939DC92D188B}" srcOrd="0" destOrd="1" presId="urn:microsoft.com/office/officeart/2005/8/layout/chevron2"/>
    <dgm:cxn modelId="{CB66CC94-17C2-4B2B-901A-EC811CE86383}" type="presOf" srcId="{3E6AB802-31CE-4CE8-B425-52EFAC088294}" destId="{C4BDD629-71A2-4663-B0DC-DAEA2A4DFC10}" srcOrd="0" destOrd="1" presId="urn:microsoft.com/office/officeart/2005/8/layout/chevron2"/>
    <dgm:cxn modelId="{3F2D7950-3CC2-4E3F-B479-B123D99EAD6D}" type="presOf" srcId="{7F083432-D484-4433-A3B5-8B2544819B28}" destId="{C4BDD629-71A2-4663-B0DC-DAEA2A4DFC10}" srcOrd="0" destOrd="0" presId="urn:microsoft.com/office/officeart/2005/8/layout/chevron2"/>
    <dgm:cxn modelId="{C43E3550-5874-4664-B1B2-20C6D58C26CC}" srcId="{EB7B6278-50C9-41ED-92A9-F0E5AD22266D}" destId="{D28BC7F5-6FC4-4384-AA12-87106DE4C8CB}" srcOrd="1" destOrd="0" parTransId="{03A13E6F-EA2B-4C65-AC3A-C941E21BEFA8}" sibTransId="{DE375A9B-BC00-488E-AFB0-7E738AAB5D7C}"/>
    <dgm:cxn modelId="{9D6487DB-142B-411B-8D46-E88D9B24738C}" srcId="{EB7B6278-50C9-41ED-92A9-F0E5AD22266D}" destId="{BE7C7BA3-2BC2-49C4-ABD3-2FDFEDD891F9}" srcOrd="0" destOrd="0" parTransId="{448F6F9E-F568-473B-8377-7FFA260037C1}" sibTransId="{AE74EA4A-D103-42BC-8AD9-EF5C40C07233}"/>
    <dgm:cxn modelId="{626108C3-51A1-4E78-BCF3-6CBADEA4140B}" type="presOf" srcId="{BE7C7BA3-2BC2-49C4-ABD3-2FDFEDD891F9}" destId="{09223D89-C568-4BF9-BFA3-939DC92D188B}" srcOrd="0" destOrd="0" presId="urn:microsoft.com/office/officeart/2005/8/layout/chevron2"/>
    <dgm:cxn modelId="{3FD21EB8-7096-468E-993E-0418FEAAB2DB}" type="presParOf" srcId="{19A1D649-1179-4C75-A668-94DBDF909D7C}" destId="{51E597AC-DBF8-4352-AAC6-A60CF490CA0F}" srcOrd="0" destOrd="0" presId="urn:microsoft.com/office/officeart/2005/8/layout/chevron2"/>
    <dgm:cxn modelId="{EC6C6C0C-CE33-47AA-AC82-088DFE3CB4A3}" type="presParOf" srcId="{51E597AC-DBF8-4352-AAC6-A60CF490CA0F}" destId="{2EA53D53-3690-410E-A242-95965207758D}" srcOrd="0" destOrd="0" presId="urn:microsoft.com/office/officeart/2005/8/layout/chevron2"/>
    <dgm:cxn modelId="{99A3965E-CAEE-47CB-B61D-28943AE41298}" type="presParOf" srcId="{51E597AC-DBF8-4352-AAC6-A60CF490CA0F}" destId="{09223D89-C568-4BF9-BFA3-939DC92D188B}" srcOrd="1" destOrd="0" presId="urn:microsoft.com/office/officeart/2005/8/layout/chevron2"/>
    <dgm:cxn modelId="{DC18DE65-3CEB-4804-BA4D-C1FC4DE848F9}" type="presParOf" srcId="{19A1D649-1179-4C75-A668-94DBDF909D7C}" destId="{68C8C74C-D4D4-4EBB-92FF-CE7FA117D771}" srcOrd="1" destOrd="0" presId="urn:microsoft.com/office/officeart/2005/8/layout/chevron2"/>
    <dgm:cxn modelId="{E73D2049-0FE6-457E-8D01-2148E8FEFECA}" type="presParOf" srcId="{19A1D649-1179-4C75-A668-94DBDF909D7C}" destId="{B46CB79A-607F-4586-8EF1-D65B2DEBE010}" srcOrd="2" destOrd="0" presId="urn:microsoft.com/office/officeart/2005/8/layout/chevron2"/>
    <dgm:cxn modelId="{EA7D65AB-8969-4313-A06F-6865201C9C2C}" type="presParOf" srcId="{B46CB79A-607F-4586-8EF1-D65B2DEBE010}" destId="{12431001-78A7-4B00-95BC-EE97BED34494}" srcOrd="0" destOrd="0" presId="urn:microsoft.com/office/officeart/2005/8/layout/chevron2"/>
    <dgm:cxn modelId="{985F9034-0B41-44D5-8C6F-756DCF92A8E6}" type="presParOf" srcId="{B46CB79A-607F-4586-8EF1-D65B2DEBE010}" destId="{4E3DE8FD-1591-45C8-8B10-8B647ACE39FF}" srcOrd="1" destOrd="0" presId="urn:microsoft.com/office/officeart/2005/8/layout/chevron2"/>
    <dgm:cxn modelId="{6B1F9693-949F-408A-B11C-49600F1E0EEC}" type="presParOf" srcId="{19A1D649-1179-4C75-A668-94DBDF909D7C}" destId="{85643500-031F-4351-9DFE-8FBF8313A22B}" srcOrd="3" destOrd="0" presId="urn:microsoft.com/office/officeart/2005/8/layout/chevron2"/>
    <dgm:cxn modelId="{3FA21E19-558D-4E24-AC71-B730BE5A9535}" type="presParOf" srcId="{19A1D649-1179-4C75-A668-94DBDF909D7C}" destId="{BA1D15EE-6FE0-4460-ACF4-3C628BCC2630}" srcOrd="4" destOrd="0" presId="urn:microsoft.com/office/officeart/2005/8/layout/chevron2"/>
    <dgm:cxn modelId="{EB4A7244-2157-4231-85E0-DAF38ADC3C74}" type="presParOf" srcId="{BA1D15EE-6FE0-4460-ACF4-3C628BCC2630}" destId="{8352420D-7453-4AEB-81B5-22DDECBD10AB}" srcOrd="0" destOrd="0" presId="urn:microsoft.com/office/officeart/2005/8/layout/chevron2"/>
    <dgm:cxn modelId="{8336692E-74E9-4A07-94DB-CB382A3F0BD7}" type="presParOf" srcId="{BA1D15EE-6FE0-4460-ACF4-3C628BCC2630}" destId="{C4BDD629-71A2-4663-B0DC-DAEA2A4DFC10}" srcOrd="1" destOrd="0" presId="urn:microsoft.com/office/officeart/2005/8/layout/chevron2"/>
  </dgm:cxnLst>
  <dgm:bg>
    <a:noFill/>
  </dgm:bg>
  <dgm:whole>
    <a:ln w="12700"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53D53-3690-410E-A242-95965207758D}">
      <dsp:nvSpPr>
        <dsp:cNvPr id="0" name=""/>
        <dsp:cNvSpPr/>
      </dsp:nvSpPr>
      <dsp:spPr>
        <a:xfrm rot="5400000">
          <a:off x="-238539" y="239180"/>
          <a:ext cx="1590264" cy="1113184"/>
        </a:xfrm>
        <a:prstGeom prst="chevron">
          <a:avLst/>
        </a:prstGeom>
        <a:solidFill>
          <a:srgbClr val="FFCC02">
            <a:alpha val="8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Exciting </a:t>
          </a:r>
          <a:endParaRPr lang="en-US" sz="1700" kern="1200" dirty="0">
            <a:solidFill>
              <a:schemeClr val="tx1"/>
            </a:solidFill>
          </a:endParaRPr>
        </a:p>
      </dsp:txBody>
      <dsp:txXfrm rot="-5400000">
        <a:off x="1" y="557232"/>
        <a:ext cx="1113184" cy="477080"/>
      </dsp:txXfrm>
    </dsp:sp>
    <dsp:sp modelId="{09223D89-C568-4BF9-BFA3-939DC92D188B}">
      <dsp:nvSpPr>
        <dsp:cNvPr id="0" name=""/>
        <dsp:cNvSpPr/>
      </dsp:nvSpPr>
      <dsp:spPr>
        <a:xfrm rot="5400000">
          <a:off x="3541837" y="-2421923"/>
          <a:ext cx="1033671" cy="5890977"/>
        </a:xfrm>
        <a:prstGeom prst="round2SameRect">
          <a:avLst/>
        </a:prstGeom>
        <a:solidFill>
          <a:schemeClr val="lt1">
            <a:hueOff val="0"/>
            <a:satOff val="0"/>
            <a:lumOff val="0"/>
            <a:alpha val="8000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prstMaterial="dkEdge">
          <a:bevelT w="63500"/>
        </a:sp3d>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Dream it . . . Live it !</a:t>
          </a:r>
          <a:endParaRPr lang="en-US" sz="2100" kern="1200" dirty="0"/>
        </a:p>
        <a:p>
          <a:pPr marL="228600" lvl="1" indent="-228600" algn="l" defTabSz="933450">
            <a:lnSpc>
              <a:spcPct val="90000"/>
            </a:lnSpc>
            <a:spcBef>
              <a:spcPct val="0"/>
            </a:spcBef>
            <a:spcAft>
              <a:spcPct val="15000"/>
            </a:spcAft>
            <a:buChar char="••"/>
          </a:pPr>
          <a:r>
            <a:rPr lang="en-US" sz="2100" kern="1200" dirty="0" smtClean="0"/>
            <a:t>Never Give Up !</a:t>
          </a:r>
          <a:endParaRPr lang="en-US" sz="2100" kern="1200" dirty="0"/>
        </a:p>
      </dsp:txBody>
      <dsp:txXfrm rot="-5400000">
        <a:off x="1113184" y="57190"/>
        <a:ext cx="5840517" cy="932751"/>
      </dsp:txXfrm>
    </dsp:sp>
    <dsp:sp modelId="{12431001-78A7-4B00-95BC-EE97BED34494}">
      <dsp:nvSpPr>
        <dsp:cNvPr id="0" name=""/>
        <dsp:cNvSpPr/>
      </dsp:nvSpPr>
      <dsp:spPr>
        <a:xfrm rot="5400000">
          <a:off x="-238539" y="1635104"/>
          <a:ext cx="1590264" cy="1113184"/>
        </a:xfrm>
        <a:prstGeom prst="chevron">
          <a:avLst/>
        </a:prstGeom>
        <a:solidFill>
          <a:srgbClr val="B1B1B1">
            <a:alpha val="8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Educational</a:t>
          </a:r>
          <a:endParaRPr lang="en-US" sz="1700" kern="1200" dirty="0">
            <a:solidFill>
              <a:schemeClr val="tx1"/>
            </a:solidFill>
          </a:endParaRPr>
        </a:p>
      </dsp:txBody>
      <dsp:txXfrm rot="-5400000">
        <a:off x="1" y="1953156"/>
        <a:ext cx="1113184" cy="477080"/>
      </dsp:txXfrm>
    </dsp:sp>
    <dsp:sp modelId="{4E3DE8FD-1591-45C8-8B10-8B647ACE39FF}">
      <dsp:nvSpPr>
        <dsp:cNvPr id="0" name=""/>
        <dsp:cNvSpPr/>
      </dsp:nvSpPr>
      <dsp:spPr>
        <a:xfrm rot="5400000">
          <a:off x="3541837" y="-1032088"/>
          <a:ext cx="1033671" cy="5890977"/>
        </a:xfrm>
        <a:prstGeom prst="round2SameRect">
          <a:avLst/>
        </a:prstGeom>
        <a:solidFill>
          <a:schemeClr val="lt1">
            <a:hueOff val="0"/>
            <a:satOff val="0"/>
            <a:lumOff val="0"/>
            <a:alpha val="8000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prstMaterial="dkEdge">
          <a:bevelT w="63500"/>
        </a:sp3d>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Never stop learning !</a:t>
          </a:r>
          <a:endParaRPr lang="en-US" sz="2100" kern="1200" dirty="0"/>
        </a:p>
        <a:p>
          <a:pPr marL="228600" lvl="1" indent="-228600" algn="l" defTabSz="933450">
            <a:lnSpc>
              <a:spcPct val="90000"/>
            </a:lnSpc>
            <a:spcBef>
              <a:spcPct val="0"/>
            </a:spcBef>
            <a:spcAft>
              <a:spcPct val="15000"/>
            </a:spcAft>
            <a:buChar char="••"/>
          </a:pPr>
          <a:r>
            <a:rPr lang="en-US" sz="2100" kern="1200" dirty="0" smtClean="0"/>
            <a:t>Teach others what you learn !</a:t>
          </a:r>
          <a:endParaRPr lang="en-US" sz="2100" kern="1200" dirty="0"/>
        </a:p>
      </dsp:txBody>
      <dsp:txXfrm rot="-5400000">
        <a:off x="1113184" y="1447025"/>
        <a:ext cx="5840517" cy="932751"/>
      </dsp:txXfrm>
    </dsp:sp>
    <dsp:sp modelId="{8352420D-7453-4AEB-81B5-22DDECBD10AB}">
      <dsp:nvSpPr>
        <dsp:cNvPr id="0" name=""/>
        <dsp:cNvSpPr/>
      </dsp:nvSpPr>
      <dsp:spPr>
        <a:xfrm rot="5400000">
          <a:off x="-238539" y="3031027"/>
          <a:ext cx="1590264" cy="1113184"/>
        </a:xfrm>
        <a:prstGeom prst="chevron">
          <a:avLst/>
        </a:prstGeom>
        <a:solidFill>
          <a:srgbClr val="FF8637">
            <a:alpha val="8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Inspirational</a:t>
          </a:r>
          <a:endParaRPr lang="en-US" sz="1700" kern="1200" dirty="0">
            <a:solidFill>
              <a:schemeClr val="tx1"/>
            </a:solidFill>
          </a:endParaRPr>
        </a:p>
      </dsp:txBody>
      <dsp:txXfrm rot="-5400000">
        <a:off x="1" y="3349079"/>
        <a:ext cx="1113184" cy="477080"/>
      </dsp:txXfrm>
    </dsp:sp>
    <dsp:sp modelId="{C4BDD629-71A2-4663-B0DC-DAEA2A4DFC10}">
      <dsp:nvSpPr>
        <dsp:cNvPr id="0" name=""/>
        <dsp:cNvSpPr/>
      </dsp:nvSpPr>
      <dsp:spPr>
        <a:xfrm rot="5400000">
          <a:off x="3541837" y="363834"/>
          <a:ext cx="1033671" cy="5890977"/>
        </a:xfrm>
        <a:prstGeom prst="round2SameRect">
          <a:avLst/>
        </a:prstGeom>
        <a:solidFill>
          <a:schemeClr val="lt1">
            <a:hueOff val="0"/>
            <a:satOff val="0"/>
            <a:lumOff val="0"/>
            <a:alpha val="8000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prstMaterial="dkEdge">
          <a:bevelT w="63500"/>
        </a:sp3d>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Share your successes &amp; failures !</a:t>
          </a:r>
          <a:endParaRPr lang="en-US" sz="2100" kern="1200" dirty="0"/>
        </a:p>
        <a:p>
          <a:pPr marL="228600" lvl="1" indent="-228600" algn="l" defTabSz="933450">
            <a:lnSpc>
              <a:spcPct val="90000"/>
            </a:lnSpc>
            <a:spcBef>
              <a:spcPct val="0"/>
            </a:spcBef>
            <a:spcAft>
              <a:spcPct val="15000"/>
            </a:spcAft>
            <a:buChar char="••"/>
          </a:pPr>
          <a:r>
            <a:rPr lang="en-US" sz="2100" kern="1200" dirty="0" smtClean="0"/>
            <a:t>Influence &amp; motivate others !  Lead by example !!!</a:t>
          </a:r>
          <a:endParaRPr lang="en-US" sz="2100" kern="1200" dirty="0"/>
        </a:p>
      </dsp:txBody>
      <dsp:txXfrm rot="-5400000">
        <a:off x="1113184" y="2842947"/>
        <a:ext cx="5840517" cy="932751"/>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46.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45.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image" Target="../media/image44.jpeg"/><Relationship Id="rId5" Type="http://schemas.openxmlformats.org/officeDocument/2006/relationships/diagramQuickStyle" Target="../diagrams/quickStyle3.xml"/><Relationship Id="rId10" Type="http://schemas.openxmlformats.org/officeDocument/2006/relationships/image" Target="../media/image43.jpeg"/><Relationship Id="rId4" Type="http://schemas.openxmlformats.org/officeDocument/2006/relationships/diagramLayout" Target="../diagrams/layout3.xml"/><Relationship Id="rId9" Type="http://schemas.openxmlformats.org/officeDocument/2006/relationships/image" Target="../media/image42.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video" Target="https://www.youtube.com/embed/Xz1Ob7fkRDw" TargetMode="External"/><Relationship Id="rId5" Type="http://schemas.openxmlformats.org/officeDocument/2006/relationships/image" Target="../media/image19.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32.png"/><Relationship Id="rId5" Type="http://schemas.openxmlformats.org/officeDocument/2006/relationships/diagramQuickStyle" Target="../diagrams/quickStyle1.xml"/><Relationship Id="rId10" Type="http://schemas.openxmlformats.org/officeDocument/2006/relationships/image" Target="../media/image31.jpeg"/><Relationship Id="rId4" Type="http://schemas.openxmlformats.org/officeDocument/2006/relationships/diagramLayout" Target="../diagrams/layout1.xml"/><Relationship Id="rId9"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g"/><Relationship Id="rId7" Type="http://schemas.openxmlformats.org/officeDocument/2006/relationships/diagramColors" Target="../diagrams/colors2.xml"/><Relationship Id="rId12"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video" Target="https://www.youtube.com/embed/NW49wa7dsAU" TargetMode="External"/><Relationship Id="rId6" Type="http://schemas.openxmlformats.org/officeDocument/2006/relationships/diagramQuickStyle" Target="../diagrams/quickStyle2.xml"/><Relationship Id="rId11" Type="http://schemas.openxmlformats.org/officeDocument/2006/relationships/image" Target="../media/image35.png"/><Relationship Id="rId5" Type="http://schemas.openxmlformats.org/officeDocument/2006/relationships/diagramLayout" Target="../diagrams/layout2.xml"/><Relationship Id="rId10" Type="http://schemas.openxmlformats.org/officeDocument/2006/relationships/image" Target="../media/image34.png"/><Relationship Id="rId4" Type="http://schemas.openxmlformats.org/officeDocument/2006/relationships/diagramData" Target="../diagrams/data2.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7639" y="1513572"/>
            <a:ext cx="5261811" cy="1309977"/>
          </a:xfrm>
          <a:prstGeom prst="rect">
            <a:avLst/>
          </a:prstGeom>
          <a:solidFill>
            <a:srgbClr val="3A3A3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9B00"/>
                </a:solidFill>
              </a:rPr>
              <a:t>Veronica Ann Zabala-Aliberto “VAZA”</a:t>
            </a:r>
          </a:p>
          <a:p>
            <a:pPr algn="ctr"/>
            <a:r>
              <a:rPr lang="en-US" sz="1600" dirty="0" smtClean="0">
                <a:solidFill>
                  <a:srgbClr val="FF9B00"/>
                </a:solidFill>
              </a:rPr>
              <a:t>Yuri’s Night Community Manager</a:t>
            </a:r>
          </a:p>
          <a:p>
            <a:pPr algn="ctr"/>
            <a:r>
              <a:rPr lang="en-US" sz="1600" dirty="0" smtClean="0">
                <a:solidFill>
                  <a:srgbClr val="FF9B00"/>
                </a:solidFill>
              </a:rPr>
              <a:t>Rock The Planet !</a:t>
            </a:r>
          </a:p>
          <a:p>
            <a:pPr algn="ctr"/>
            <a:r>
              <a:rPr lang="en-US" sz="1600" dirty="0" smtClean="0">
                <a:solidFill>
                  <a:srgbClr val="FF9B00"/>
                </a:solidFill>
              </a:rPr>
              <a:t>veronica@yurisnight.net</a:t>
            </a:r>
            <a:endParaRPr lang="en-US" sz="1600" dirty="0">
              <a:solidFill>
                <a:srgbClr val="FF9B00"/>
              </a:solidFill>
            </a:endParaRPr>
          </a:p>
        </p:txBody>
      </p:sp>
      <p:sp>
        <p:nvSpPr>
          <p:cNvPr id="3" name="Rectangle 2"/>
          <p:cNvSpPr/>
          <p:nvPr/>
        </p:nvSpPr>
        <p:spPr>
          <a:xfrm>
            <a:off x="0" y="182880"/>
            <a:ext cx="5390147" cy="837028"/>
          </a:xfrm>
          <a:prstGeom prst="rect">
            <a:avLst/>
          </a:prstGeom>
          <a:solidFill>
            <a:srgbClr val="3A3A3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bg1"/>
                </a:solidFill>
              </a:rPr>
              <a:t>2017 Yuri’s Night</a:t>
            </a:r>
            <a:endParaRPr lang="en-US" sz="4800" dirty="0">
              <a:solidFill>
                <a:schemeClr val="bg1"/>
              </a:solidFill>
            </a:endParaRPr>
          </a:p>
        </p:txBody>
      </p:sp>
      <p:pic>
        <p:nvPicPr>
          <p:cNvPr id="1026" name="Picture 2" descr="Yuri’s N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3079" y="116704"/>
            <a:ext cx="903204" cy="903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930189" y="1099235"/>
            <a:ext cx="4019550" cy="828675"/>
          </a:xfrm>
          <a:prstGeom prst="rect">
            <a:avLst/>
          </a:prstGeom>
        </p:spPr>
      </p:pic>
      <p:pic>
        <p:nvPicPr>
          <p:cNvPr id="7" name="Picture 6"/>
          <p:cNvPicPr>
            <a:picLocks noChangeAspect="1"/>
          </p:cNvPicPr>
          <p:nvPr/>
        </p:nvPicPr>
        <p:blipFill>
          <a:blip r:embed="rId5"/>
          <a:stretch>
            <a:fillRect/>
          </a:stretch>
        </p:blipFill>
        <p:spPr>
          <a:xfrm>
            <a:off x="6946680" y="1927910"/>
            <a:ext cx="5245319" cy="2740343"/>
          </a:xfrm>
          <a:prstGeom prst="rect">
            <a:avLst/>
          </a:prstGeom>
        </p:spPr>
      </p:pic>
      <p:sp>
        <p:nvSpPr>
          <p:cNvPr id="8" name="TextBox 7"/>
          <p:cNvSpPr txBox="1"/>
          <p:nvPr/>
        </p:nvSpPr>
        <p:spPr>
          <a:xfrm>
            <a:off x="7344076" y="4167739"/>
            <a:ext cx="1018227" cy="584775"/>
          </a:xfrm>
          <a:prstGeom prst="rect">
            <a:avLst/>
          </a:prstGeom>
          <a:noFill/>
        </p:spPr>
        <p:txBody>
          <a:bodyPr wrap="none" rtlCol="0">
            <a:spAutoFit/>
          </a:bodyPr>
          <a:lstStyle/>
          <a:p>
            <a:r>
              <a:rPr lang="en-US" sz="3200" b="1" dirty="0" smtClean="0">
                <a:solidFill>
                  <a:schemeClr val="bg1"/>
                </a:solidFill>
              </a:rPr>
              <a:t>1961</a:t>
            </a:r>
            <a:endParaRPr lang="en-US" sz="3200" b="1" dirty="0">
              <a:solidFill>
                <a:schemeClr val="bg1"/>
              </a:solidFill>
            </a:endParaRPr>
          </a:p>
        </p:txBody>
      </p:sp>
      <p:sp>
        <p:nvSpPr>
          <p:cNvPr id="10" name="TextBox 9"/>
          <p:cNvSpPr txBox="1"/>
          <p:nvPr/>
        </p:nvSpPr>
        <p:spPr>
          <a:xfrm>
            <a:off x="9051980" y="4167737"/>
            <a:ext cx="1018227" cy="584775"/>
          </a:xfrm>
          <a:prstGeom prst="rect">
            <a:avLst/>
          </a:prstGeom>
          <a:noFill/>
        </p:spPr>
        <p:txBody>
          <a:bodyPr wrap="none" rtlCol="0">
            <a:spAutoFit/>
          </a:bodyPr>
          <a:lstStyle/>
          <a:p>
            <a:r>
              <a:rPr lang="en-US" sz="3200" b="1" dirty="0" smtClean="0">
                <a:solidFill>
                  <a:schemeClr val="bg1"/>
                </a:solidFill>
              </a:rPr>
              <a:t>1981</a:t>
            </a:r>
            <a:endParaRPr lang="en-US" sz="3200" b="1" dirty="0">
              <a:solidFill>
                <a:schemeClr val="bg1"/>
              </a:solidFill>
            </a:endParaRPr>
          </a:p>
        </p:txBody>
      </p:sp>
      <p:sp>
        <p:nvSpPr>
          <p:cNvPr id="11" name="TextBox 10"/>
          <p:cNvSpPr txBox="1"/>
          <p:nvPr/>
        </p:nvSpPr>
        <p:spPr>
          <a:xfrm>
            <a:off x="10789280" y="4167737"/>
            <a:ext cx="1018227" cy="584775"/>
          </a:xfrm>
          <a:prstGeom prst="rect">
            <a:avLst/>
          </a:prstGeom>
          <a:noFill/>
        </p:spPr>
        <p:txBody>
          <a:bodyPr wrap="none" rtlCol="0">
            <a:spAutoFit/>
          </a:bodyPr>
          <a:lstStyle/>
          <a:p>
            <a:r>
              <a:rPr lang="en-US" sz="3200" b="1" dirty="0" smtClean="0">
                <a:solidFill>
                  <a:schemeClr val="bg1"/>
                </a:solidFill>
              </a:rPr>
              <a:t>2017</a:t>
            </a:r>
            <a:endParaRPr lang="en-US" sz="3200" b="1" dirty="0">
              <a:solidFill>
                <a:schemeClr val="bg1"/>
              </a:solidFill>
            </a:endParaRPr>
          </a:p>
        </p:txBody>
      </p:sp>
      <p:sp>
        <p:nvSpPr>
          <p:cNvPr id="9" name="TextBox 8"/>
          <p:cNvSpPr txBox="1"/>
          <p:nvPr/>
        </p:nvSpPr>
        <p:spPr>
          <a:xfrm rot="1345041">
            <a:off x="10084995" y="745293"/>
            <a:ext cx="1938351" cy="461665"/>
          </a:xfrm>
          <a:prstGeom prst="rect">
            <a:avLst/>
          </a:prstGeom>
          <a:noFill/>
        </p:spPr>
        <p:txBody>
          <a:bodyPr wrap="none" rtlCol="0">
            <a:spAutoFit/>
          </a:bodyPr>
          <a:lstStyle/>
          <a:p>
            <a:r>
              <a:rPr lang="en-US" sz="2400" b="1" dirty="0" smtClean="0">
                <a:solidFill>
                  <a:srgbClr val="FF0000"/>
                </a:solidFill>
                <a:latin typeface="Comic Sans MS" panose="030F0702030302020204" pitchFamily="66" charset="0"/>
              </a:rPr>
              <a:t>APRIL 12th</a:t>
            </a:r>
            <a:endParaRPr lang="en-US" sz="2400" b="1" dirty="0">
              <a:solidFill>
                <a:srgbClr val="FF0000"/>
              </a:solidFill>
              <a:latin typeface="Comic Sans MS" panose="030F0702030302020204" pitchFamily="66" charset="0"/>
            </a:endParaRPr>
          </a:p>
        </p:txBody>
      </p:sp>
      <p:sp>
        <p:nvSpPr>
          <p:cNvPr id="12" name="TextBox 11"/>
          <p:cNvSpPr txBox="1"/>
          <p:nvPr/>
        </p:nvSpPr>
        <p:spPr>
          <a:xfrm>
            <a:off x="10650050" y="4629401"/>
            <a:ext cx="1558440" cy="246221"/>
          </a:xfrm>
          <a:prstGeom prst="rect">
            <a:avLst/>
          </a:prstGeom>
          <a:noFill/>
        </p:spPr>
        <p:txBody>
          <a:bodyPr wrap="none" rtlCol="0">
            <a:spAutoFit/>
          </a:bodyPr>
          <a:lstStyle/>
          <a:p>
            <a:r>
              <a:rPr lang="en-US" sz="1000" b="1" dirty="0" smtClean="0">
                <a:solidFill>
                  <a:schemeClr val="bg1"/>
                </a:solidFill>
                <a:effectLst>
                  <a:outerShdw blurRad="38100" dist="38100" dir="2700000" algn="tl">
                    <a:srgbClr val="000000">
                      <a:alpha val="43137"/>
                    </a:srgbClr>
                  </a:outerShdw>
                </a:effectLst>
              </a:rPr>
              <a:t>Image credit:  Yuri’s Night</a:t>
            </a:r>
            <a:endParaRPr lang="en-US" sz="100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rot="20186210">
            <a:off x="113018" y="3539292"/>
            <a:ext cx="2803973" cy="461665"/>
          </a:xfrm>
          <a:prstGeom prst="rect">
            <a:avLst/>
          </a:prstGeom>
          <a:noFill/>
        </p:spPr>
        <p:txBody>
          <a:bodyPr wrap="none" rtlCol="0">
            <a:spAutoFit/>
          </a:bodyPr>
          <a:lstStyle/>
          <a:p>
            <a:r>
              <a:rPr lang="en-US" sz="2400" b="1" dirty="0" smtClean="0">
                <a:solidFill>
                  <a:srgbClr val="FF0000"/>
                </a:solidFill>
                <a:latin typeface="Comic Sans MS" panose="030F0702030302020204" pitchFamily="66" charset="0"/>
              </a:rPr>
              <a:t>Rock The Planet !</a:t>
            </a:r>
            <a:endParaRPr lang="en-US" sz="2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72022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182880"/>
            <a:ext cx="4213185" cy="860320"/>
          </a:xfrm>
          <a:prstGeom prst="rect">
            <a:avLst/>
          </a:prstGeom>
          <a:solidFill>
            <a:srgbClr val="3A3A3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            </a:t>
            </a:r>
            <a:r>
              <a:rPr lang="en-US" sz="2400" dirty="0" smtClean="0">
                <a:solidFill>
                  <a:schemeClr val="bg1"/>
                </a:solidFill>
              </a:rPr>
              <a:t>What is “Yuri’s Night”?</a:t>
            </a:r>
            <a:endParaRPr lang="en-US" sz="2400" dirty="0">
              <a:solidFill>
                <a:schemeClr val="bg1"/>
              </a:solidFill>
            </a:endParaRPr>
          </a:p>
        </p:txBody>
      </p:sp>
      <p:pic>
        <p:nvPicPr>
          <p:cNvPr id="5" name="Picture 2" descr="Yuri’s N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826" y="118922"/>
            <a:ext cx="903204" cy="9032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63040" y="1223010"/>
            <a:ext cx="9715500" cy="1200329"/>
          </a:xfrm>
          <a:prstGeom prst="rect">
            <a:avLst/>
          </a:prstGeom>
          <a:noFill/>
        </p:spPr>
        <p:txBody>
          <a:bodyPr wrap="square" rtlCol="0">
            <a:spAutoFit/>
          </a:bodyPr>
          <a:lstStyle/>
          <a:p>
            <a:pPr algn="just"/>
            <a:r>
              <a:rPr lang="en-US" b="1" dirty="0">
                <a:solidFill>
                  <a:schemeClr val="bg1"/>
                </a:solidFill>
                <a:effectLst>
                  <a:outerShdw blurRad="38100" dist="38100" dir="2700000" algn="tl">
                    <a:srgbClr val="000000">
                      <a:alpha val="43137"/>
                    </a:srgbClr>
                  </a:outerShdw>
                </a:effectLst>
              </a:rPr>
              <a:t>Yuri's Night is an international celebration held every April 12 to commemorate milestones in space exploration. Yuri's Night is named for the first human to launch into space, Yuri Gagarin, who flew the </a:t>
            </a:r>
            <a:r>
              <a:rPr lang="en-US" b="1" dirty="0" err="1">
                <a:solidFill>
                  <a:schemeClr val="bg1"/>
                </a:solidFill>
                <a:effectLst>
                  <a:outerShdw blurRad="38100" dist="38100" dir="2700000" algn="tl">
                    <a:srgbClr val="000000">
                      <a:alpha val="43137"/>
                    </a:srgbClr>
                  </a:outerShdw>
                </a:effectLst>
              </a:rPr>
              <a:t>Vostok</a:t>
            </a:r>
            <a:r>
              <a:rPr lang="en-US" b="1" dirty="0">
                <a:solidFill>
                  <a:schemeClr val="bg1"/>
                </a:solidFill>
                <a:effectLst>
                  <a:outerShdw blurRad="38100" dist="38100" dir="2700000" algn="tl">
                    <a:srgbClr val="000000">
                      <a:alpha val="43137"/>
                    </a:srgbClr>
                  </a:outerShdw>
                </a:effectLst>
              </a:rPr>
              <a:t> 1 spaceship on April 12, 1961. The launch of STS-1, the first Space Shuttle mission, is also honored, as it was launched 20 years to the day of </a:t>
            </a:r>
            <a:r>
              <a:rPr lang="en-US" b="1" dirty="0" err="1">
                <a:solidFill>
                  <a:schemeClr val="bg1"/>
                </a:solidFill>
                <a:effectLst>
                  <a:outerShdw blurRad="38100" dist="38100" dir="2700000" algn="tl">
                    <a:srgbClr val="000000">
                      <a:alpha val="43137"/>
                    </a:srgbClr>
                  </a:outerShdw>
                </a:effectLst>
              </a:rPr>
              <a:t>Vostok</a:t>
            </a:r>
            <a:r>
              <a:rPr lang="en-US" b="1" dirty="0">
                <a:solidFill>
                  <a:schemeClr val="bg1"/>
                </a:solidFill>
                <a:effectLst>
                  <a:outerShdw blurRad="38100" dist="38100" dir="2700000" algn="tl">
                    <a:srgbClr val="000000">
                      <a:alpha val="43137"/>
                    </a:srgbClr>
                  </a:outerShdw>
                </a:effectLst>
              </a:rPr>
              <a:t> 1 on April 12, 1981.</a:t>
            </a:r>
          </a:p>
        </p:txBody>
      </p:sp>
      <p:pic>
        <p:nvPicPr>
          <p:cNvPr id="7172" name="Picture 4"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7966" y="2540161"/>
            <a:ext cx="2686050" cy="17907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8085495" y="2418856"/>
            <a:ext cx="3857624" cy="1845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6"/>
          <a:stretch>
            <a:fillRect/>
          </a:stretch>
        </p:blipFill>
        <p:spPr>
          <a:xfrm>
            <a:off x="276229" y="2423339"/>
            <a:ext cx="4620258" cy="18368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p:cNvPicPr>
            <a:picLocks noChangeAspect="1"/>
          </p:cNvPicPr>
          <p:nvPr/>
        </p:nvPicPr>
        <p:blipFill>
          <a:blip r:embed="rId7"/>
          <a:stretch>
            <a:fillRect/>
          </a:stretch>
        </p:blipFill>
        <p:spPr>
          <a:xfrm>
            <a:off x="6874216" y="4560506"/>
            <a:ext cx="4891088" cy="19564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p:cNvPicPr>
            <a:picLocks noChangeAspect="1"/>
          </p:cNvPicPr>
          <p:nvPr/>
        </p:nvPicPr>
        <p:blipFill>
          <a:blip r:embed="rId8"/>
          <a:stretch>
            <a:fillRect/>
          </a:stretch>
        </p:blipFill>
        <p:spPr>
          <a:xfrm>
            <a:off x="1078030" y="4560506"/>
            <a:ext cx="5239703" cy="21783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7" name="TextBox 16"/>
          <p:cNvSpPr txBox="1"/>
          <p:nvPr/>
        </p:nvSpPr>
        <p:spPr>
          <a:xfrm rot="1345041">
            <a:off x="9224896" y="416478"/>
            <a:ext cx="2808782" cy="830997"/>
          </a:xfrm>
          <a:prstGeom prst="rect">
            <a:avLst/>
          </a:prstGeom>
          <a:noFill/>
        </p:spPr>
        <p:txBody>
          <a:bodyPr wrap="none" rtlCol="0">
            <a:spAutoFit/>
          </a:bodyPr>
          <a:lstStyle/>
          <a:p>
            <a:r>
              <a:rPr lang="en-US" sz="2400" b="1" dirty="0" smtClean="0">
                <a:solidFill>
                  <a:srgbClr val="FF0000"/>
                </a:solidFill>
                <a:latin typeface="Comic Sans MS" panose="030F0702030302020204" pitchFamily="66" charset="0"/>
              </a:rPr>
              <a:t>2017 Los Angeles</a:t>
            </a:r>
          </a:p>
          <a:p>
            <a:r>
              <a:rPr lang="en-US" sz="2400" b="1" dirty="0" smtClean="0">
                <a:solidFill>
                  <a:srgbClr val="FF0000"/>
                </a:solidFill>
                <a:latin typeface="Comic Sans MS" panose="030F0702030302020204" pitchFamily="66" charset="0"/>
              </a:rPr>
              <a:t>Yuri’s Night</a:t>
            </a:r>
            <a:endParaRPr lang="en-US" sz="2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12691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182880"/>
            <a:ext cx="4213185" cy="860320"/>
          </a:xfrm>
          <a:prstGeom prst="rect">
            <a:avLst/>
          </a:prstGeom>
          <a:solidFill>
            <a:srgbClr val="3A3A3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                          What’s it like to be an ASTRONAUT ???</a:t>
            </a:r>
            <a:endParaRPr lang="en-US" sz="1400" dirty="0">
              <a:solidFill>
                <a:schemeClr val="bg1"/>
              </a:solidFill>
            </a:endParaRPr>
          </a:p>
        </p:txBody>
      </p:sp>
      <p:graphicFrame>
        <p:nvGraphicFramePr>
          <p:cNvPr id="2" name="Diagram 1"/>
          <p:cNvGraphicFramePr/>
          <p:nvPr>
            <p:extLst>
              <p:ext uri="{D42A27DB-BD31-4B8C-83A1-F6EECF244321}">
                <p14:modId xmlns:p14="http://schemas.microsoft.com/office/powerpoint/2010/main" val="623875364"/>
              </p:ext>
            </p:extLst>
          </p:nvPr>
        </p:nvGraphicFramePr>
        <p:xfrm>
          <a:off x="4880610" y="570524"/>
          <a:ext cx="7004162" cy="4383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Yuri’s Nigh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4826" y="118922"/>
            <a:ext cx="903204" cy="90320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veronica-at-sts-1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5055" y="2637088"/>
            <a:ext cx="1648606" cy="24784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1268" name="Picture 4" descr="5309039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26838" y="4526280"/>
            <a:ext cx="2857934" cy="18331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1270" name="Picture 6" descr="https://d2pmth4izy5myb.cloudfront.net/wp-uploads/2014/11/20071449/FB_20151016_15_55_28_Saved_Pictur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139" y="1207014"/>
            <a:ext cx="2648427" cy="24277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72" name="Picture 8" descr=" "/>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1082" y="4561776"/>
            <a:ext cx="2628900" cy="17621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1274" name="Picture 10" descr="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324" y="4823142"/>
            <a:ext cx="2809875" cy="17621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7709" y="3675442"/>
            <a:ext cx="2008883" cy="246221"/>
          </a:xfrm>
          <a:prstGeom prst="rect">
            <a:avLst/>
          </a:prstGeom>
          <a:noFill/>
        </p:spPr>
        <p:txBody>
          <a:bodyPr wrap="none" rtlCol="0">
            <a:spAutoFit/>
          </a:bodyPr>
          <a:lstStyle/>
          <a:p>
            <a:r>
              <a:rPr lang="en-US" sz="1000" b="1" dirty="0" smtClean="0">
                <a:solidFill>
                  <a:schemeClr val="bg1"/>
                </a:solidFill>
                <a:effectLst>
                  <a:outerShdw blurRad="38100" dist="38100" dir="2700000" algn="tl">
                    <a:srgbClr val="000000">
                      <a:alpha val="43137"/>
                    </a:srgbClr>
                  </a:outerShdw>
                </a:effectLst>
              </a:rPr>
              <a:t>Image credit:  V.A. Zabala-Aliberto</a:t>
            </a:r>
            <a:endParaRPr lang="en-US" sz="1000"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2919194" y="5277069"/>
            <a:ext cx="2008883" cy="246221"/>
          </a:xfrm>
          <a:prstGeom prst="rect">
            <a:avLst/>
          </a:prstGeom>
          <a:noFill/>
        </p:spPr>
        <p:txBody>
          <a:bodyPr wrap="none" rtlCol="0">
            <a:spAutoFit/>
          </a:bodyPr>
          <a:lstStyle/>
          <a:p>
            <a:r>
              <a:rPr lang="en-US" sz="1000" b="1" dirty="0" smtClean="0">
                <a:solidFill>
                  <a:schemeClr val="bg1"/>
                </a:solidFill>
                <a:effectLst>
                  <a:outerShdw blurRad="38100" dist="38100" dir="2700000" algn="tl">
                    <a:srgbClr val="000000">
                      <a:alpha val="43137"/>
                    </a:srgbClr>
                  </a:outerShdw>
                </a:effectLst>
              </a:rPr>
              <a:t>Image credit:  V.A. Zabala-Aliberto</a:t>
            </a:r>
            <a:endParaRPr lang="en-US" sz="1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0465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182880"/>
            <a:ext cx="4213185" cy="860320"/>
          </a:xfrm>
          <a:prstGeom prst="rect">
            <a:avLst/>
          </a:prstGeom>
          <a:solidFill>
            <a:srgbClr val="3A3A3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             </a:t>
            </a:r>
            <a:r>
              <a:rPr lang="en-US" sz="2400" dirty="0" smtClean="0">
                <a:solidFill>
                  <a:schemeClr val="bg1"/>
                </a:solidFill>
              </a:rPr>
              <a:t>Who was Yuri Gagarin?</a:t>
            </a:r>
            <a:endParaRPr lang="en-US" sz="2400" dirty="0">
              <a:solidFill>
                <a:schemeClr val="bg1"/>
              </a:solidFill>
            </a:endParaRPr>
          </a:p>
        </p:txBody>
      </p:sp>
      <p:sp>
        <p:nvSpPr>
          <p:cNvPr id="9" name="TextBox 8"/>
          <p:cNvSpPr txBox="1"/>
          <p:nvPr/>
        </p:nvSpPr>
        <p:spPr>
          <a:xfrm>
            <a:off x="174826" y="1473382"/>
            <a:ext cx="5749724" cy="2246769"/>
          </a:xfrm>
          <a:prstGeom prst="rect">
            <a:avLst/>
          </a:prstGeom>
          <a:solidFill>
            <a:srgbClr val="B1B1B1">
              <a:alpha val="80000"/>
            </a:srgbClr>
          </a:solidFill>
          <a:ln w="12700">
            <a:solidFill>
              <a:schemeClr val="bg1"/>
            </a:solidFill>
          </a:ln>
        </p:spPr>
        <p:txBody>
          <a:bodyPr wrap="square" rtlCol="0">
            <a:spAutoFit/>
          </a:bodyPr>
          <a:lstStyle/>
          <a:p>
            <a:pPr marL="342900" indent="-342900">
              <a:buFont typeface="Arial" panose="020B0604020202020204" pitchFamily="34" charset="0"/>
              <a:buChar char="•"/>
            </a:pPr>
            <a:r>
              <a:rPr lang="en-US" sz="2000" dirty="0" smtClean="0"/>
              <a:t>9 March 1934</a:t>
            </a:r>
            <a:r>
              <a:rPr lang="en-US" sz="2000" dirty="0"/>
              <a:t> </a:t>
            </a:r>
            <a:r>
              <a:rPr lang="en-US" sz="2000" dirty="0" smtClean="0"/>
              <a:t>- </a:t>
            </a:r>
            <a:r>
              <a:rPr lang="en-US" sz="2000" dirty="0"/>
              <a:t>27 March </a:t>
            </a:r>
            <a:r>
              <a:rPr lang="en-US" sz="2000" dirty="0" smtClean="0"/>
              <a:t>1968</a:t>
            </a:r>
            <a:r>
              <a:rPr lang="en-US" sz="2000" dirty="0"/>
              <a:t> </a:t>
            </a:r>
            <a:r>
              <a:rPr lang="en-US" sz="2000" dirty="0" smtClean="0"/>
              <a:t>(34 years old)</a:t>
            </a:r>
          </a:p>
          <a:p>
            <a:pPr marL="342900" indent="-342900">
              <a:buFont typeface="Arial" panose="020B0604020202020204" pitchFamily="34" charset="0"/>
              <a:buChar char="•"/>
            </a:pPr>
            <a:r>
              <a:rPr lang="en-US" sz="2000" dirty="0" smtClean="0"/>
              <a:t>Yuri was a military pilot</a:t>
            </a:r>
          </a:p>
          <a:p>
            <a:pPr marL="342900" indent="-342900">
              <a:buFont typeface="Arial" panose="020B0604020202020204" pitchFamily="34" charset="0"/>
              <a:buChar char="•"/>
            </a:pPr>
            <a:r>
              <a:rPr lang="en-US" sz="2000" dirty="0" smtClean="0"/>
              <a:t>Time in Space:  1 hour, 48 minutes</a:t>
            </a:r>
          </a:p>
          <a:p>
            <a:pPr marL="342900" indent="-342900">
              <a:buFont typeface="Arial" panose="020B0604020202020204" pitchFamily="34" charset="0"/>
              <a:buChar char="•"/>
            </a:pPr>
            <a:r>
              <a:rPr lang="en-US" sz="2000" dirty="0" smtClean="0"/>
              <a:t>Mission:  </a:t>
            </a:r>
            <a:r>
              <a:rPr lang="en-US" sz="2000" dirty="0" err="1" smtClean="0"/>
              <a:t>Vostok</a:t>
            </a:r>
            <a:r>
              <a:rPr lang="en-US" sz="2000" dirty="0" smtClean="0"/>
              <a:t> 1</a:t>
            </a:r>
          </a:p>
          <a:p>
            <a:pPr marL="342900" indent="-342900">
              <a:buFont typeface="Arial" panose="020B0604020202020204" pitchFamily="34" charset="0"/>
              <a:buChar char="•"/>
            </a:pPr>
            <a:r>
              <a:rPr lang="en-US" sz="2000" dirty="0" smtClean="0"/>
              <a:t>Launched </a:t>
            </a:r>
            <a:r>
              <a:rPr lang="en-US" sz="2000" dirty="0"/>
              <a:t>from Baikonur </a:t>
            </a:r>
            <a:r>
              <a:rPr lang="en-US" sz="2000" dirty="0" smtClean="0"/>
              <a:t>Cosmodrome</a:t>
            </a:r>
          </a:p>
          <a:p>
            <a:pPr marL="342900" indent="-342900">
              <a:buFont typeface="Arial" panose="020B0604020202020204" pitchFamily="34" charset="0"/>
              <a:buChar char="•"/>
            </a:pPr>
            <a:r>
              <a:rPr lang="en-US" sz="2000" dirty="0" smtClean="0"/>
              <a:t>He became </a:t>
            </a:r>
            <a:r>
              <a:rPr lang="en-US" sz="2000" dirty="0"/>
              <a:t>both the first human to travel into space, and the first to orbit the </a:t>
            </a:r>
            <a:r>
              <a:rPr lang="en-US" sz="2000" dirty="0" smtClean="0"/>
              <a:t>Earth</a:t>
            </a:r>
            <a:r>
              <a:rPr lang="en-US" sz="2000" dirty="0"/>
              <a:t>.</a:t>
            </a:r>
          </a:p>
        </p:txBody>
      </p:sp>
      <p:pic>
        <p:nvPicPr>
          <p:cNvPr id="5" name="Picture 2" descr="Yuri’s N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826" y="118922"/>
            <a:ext cx="903204" cy="9032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agarin in Swed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3404" y="118922"/>
            <a:ext cx="1676400" cy="2438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0312" y="118922"/>
            <a:ext cx="2733675" cy="1876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6849" y="1374038"/>
            <a:ext cx="1919637" cy="22173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https://pab58.files.wordpress.com/2011/07/yuri-gagarintimecov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0278" y="2092502"/>
            <a:ext cx="2549526" cy="33486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34" name="Picture 10" descr="Image result for yuri gagarin and his famil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80312" y="3119737"/>
            <a:ext cx="1686882" cy="23213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36" name="Picture 12" descr="Image result for yuri gagarin spacecraf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2661" y="4848849"/>
            <a:ext cx="2663825" cy="18868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236692" y="6478758"/>
            <a:ext cx="1731884" cy="307777"/>
          </a:xfrm>
          <a:prstGeom prst="rect">
            <a:avLst/>
          </a:prstGeom>
          <a:noFill/>
        </p:spPr>
        <p:txBody>
          <a:bodyPr wrap="none" rtlCol="0">
            <a:spAutoFit/>
          </a:bodyPr>
          <a:lstStyle/>
          <a:p>
            <a:r>
              <a:rPr lang="en-US" sz="1400" b="1" dirty="0" smtClean="0">
                <a:solidFill>
                  <a:schemeClr val="bg1"/>
                </a:solidFill>
                <a:effectLst>
                  <a:outerShdw blurRad="38100" dist="38100" dir="2700000" algn="tl">
                    <a:srgbClr val="000000">
                      <a:alpha val="43137"/>
                    </a:srgbClr>
                  </a:outerShdw>
                </a:effectLst>
              </a:rPr>
              <a:t>Image credits:  NASA</a:t>
            </a:r>
            <a:endParaRPr lang="en-US" sz="1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6644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182880"/>
            <a:ext cx="4213185" cy="860320"/>
          </a:xfrm>
          <a:prstGeom prst="rect">
            <a:avLst/>
          </a:prstGeom>
          <a:solidFill>
            <a:srgbClr val="3A3A3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          </a:t>
            </a:r>
            <a:r>
              <a:rPr lang="en-US" sz="3200" dirty="0" smtClean="0">
                <a:solidFill>
                  <a:schemeClr val="bg1"/>
                </a:solidFill>
              </a:rPr>
              <a:t>“Firsts” in Space</a:t>
            </a:r>
            <a:endParaRPr lang="en-US" sz="3200" dirty="0">
              <a:solidFill>
                <a:schemeClr val="bg1"/>
              </a:solidFill>
            </a:endParaRPr>
          </a:p>
        </p:txBody>
      </p:sp>
      <p:pic>
        <p:nvPicPr>
          <p:cNvPr id="6" name="Picture 2" descr="Yuri’s N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826" y="118922"/>
            <a:ext cx="903204" cy="90320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87412" y="1216470"/>
            <a:ext cx="4038359"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282828"/>
                </a:solidFill>
                <a:effectLst/>
                <a:cs typeface="Arial" panose="020B0604020202020204" pitchFamily="34" charset="0"/>
              </a:rPr>
              <a:t>THE FIRST EARTHLING IN SPACE: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282828"/>
                </a:solidFill>
                <a:effectLst/>
                <a:cs typeface="Arial" panose="020B0604020202020204" pitchFamily="34" charset="0"/>
              </a:rPr>
              <a:t>Laika, a dog, was launched into space on the </a:t>
            </a:r>
            <a:r>
              <a:rPr kumimoji="0" lang="en-US" altLang="en-US" sz="1000" b="0" i="1" u="none" strike="noStrike" cap="none" normalizeH="0" baseline="0" dirty="0" smtClean="0">
                <a:ln>
                  <a:noFill/>
                </a:ln>
                <a:solidFill>
                  <a:srgbClr val="282828"/>
                </a:solidFill>
                <a:effectLst/>
                <a:cs typeface="Arial" panose="020B0604020202020204" pitchFamily="34" charset="0"/>
              </a:rPr>
              <a:t>Sputnik 2</a:t>
            </a:r>
            <a:r>
              <a:rPr kumimoji="0" lang="en-US" altLang="en-US" sz="1000" b="0" i="0" u="none" strike="noStrike" cap="none" normalizeH="0" baseline="0" dirty="0" smtClean="0">
                <a:ln>
                  <a:noFill/>
                </a:ln>
                <a:solidFill>
                  <a:srgbClr val="282828"/>
                </a:solidFill>
                <a:effectLst/>
                <a:cs typeface="Arial" panose="020B0604020202020204" pitchFamily="34" charset="0"/>
              </a:rPr>
              <a:t> in 1957. She survived the launch and for a time in space, but after a week, the air ran out and Laika died.</a:t>
            </a:r>
            <a:endParaRPr kumimoji="0" lang="en-US" altLang="en-US" sz="1000" b="0" i="0" u="none" strike="noStrike" cap="none" normalizeH="0" baseline="0" dirty="0" smtClean="0">
              <a:ln>
                <a:noFill/>
              </a:ln>
              <a:solidFill>
                <a:schemeClr val="tx1"/>
              </a:solidFill>
              <a:effectLst/>
              <a:cs typeface="Arial" panose="020B0604020202020204" pitchFamily="34" charset="0"/>
            </a:endParaRPr>
          </a:p>
        </p:txBody>
      </p:sp>
      <p:sp>
        <p:nvSpPr>
          <p:cNvPr id="17" name="Rectangle 3"/>
          <p:cNvSpPr>
            <a:spLocks noChangeArrowheads="1"/>
          </p:cNvSpPr>
          <p:nvPr/>
        </p:nvSpPr>
        <p:spPr bwMode="auto">
          <a:xfrm>
            <a:off x="87412" y="2056519"/>
            <a:ext cx="4038359" cy="10156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1000" b="1" cap="all" dirty="0">
                <a:cs typeface="Arial" panose="020B0604020202020204" pitchFamily="34" charset="0"/>
              </a:rPr>
              <a:t>THE FIRST HUMAN IN SPACE:</a:t>
            </a:r>
          </a:p>
          <a:p>
            <a:pPr algn="just"/>
            <a:r>
              <a:rPr lang="en-US" sz="1000" dirty="0">
                <a:cs typeface="Arial" panose="020B0604020202020204" pitchFamily="34" charset="0"/>
              </a:rPr>
              <a:t>Yuri Gagarin, a cosmonaut from the USSR, was launched into space on April 12, 1961 aboard the </a:t>
            </a:r>
            <a:r>
              <a:rPr lang="en-US" sz="1000" i="1" dirty="0" err="1">
                <a:cs typeface="Arial" panose="020B0604020202020204" pitchFamily="34" charset="0"/>
              </a:rPr>
              <a:t>Vostok</a:t>
            </a:r>
            <a:r>
              <a:rPr lang="en-US" sz="1000" i="1" dirty="0">
                <a:cs typeface="Arial" panose="020B0604020202020204" pitchFamily="34" charset="0"/>
              </a:rPr>
              <a:t> 1</a:t>
            </a:r>
            <a:r>
              <a:rPr lang="en-US" sz="1000" dirty="0">
                <a:cs typeface="Arial" panose="020B0604020202020204" pitchFamily="34" charset="0"/>
              </a:rPr>
              <a:t>. His flight lasted one hour and forty-five minutes, orbiting the Earth one time. Describing the view of the Earth from space, Gagarin radioed, "It has a very beautiful sort of halo, a rainbow</a:t>
            </a:r>
            <a:r>
              <a:rPr lang="en-US" sz="1000" dirty="0" smtClean="0">
                <a:cs typeface="Arial" panose="020B0604020202020204" pitchFamily="34" charset="0"/>
              </a:rPr>
              <a:t>."</a:t>
            </a:r>
            <a:endParaRPr lang="en-US" sz="1000" dirty="0">
              <a:cs typeface="Arial" panose="020B0604020202020204" pitchFamily="34" charset="0"/>
            </a:endParaRPr>
          </a:p>
        </p:txBody>
      </p:sp>
      <p:sp>
        <p:nvSpPr>
          <p:cNvPr id="18" name="Rectangle 3"/>
          <p:cNvSpPr>
            <a:spLocks noChangeArrowheads="1"/>
          </p:cNvSpPr>
          <p:nvPr/>
        </p:nvSpPr>
        <p:spPr bwMode="auto">
          <a:xfrm>
            <a:off x="87412" y="3169992"/>
            <a:ext cx="4038359" cy="861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1000" b="1" cap="all" dirty="0">
                <a:cs typeface="Arial" panose="020B0604020202020204" pitchFamily="34" charset="0"/>
              </a:rPr>
              <a:t>THE FIRST AMERICAN IN SPACE:</a:t>
            </a:r>
          </a:p>
          <a:p>
            <a:pPr algn="just"/>
            <a:r>
              <a:rPr lang="en-US" sz="1000" dirty="0">
                <a:cs typeface="Arial" panose="020B0604020202020204" pitchFamily="34" charset="0"/>
              </a:rPr>
              <a:t>Alan Shepard was launched into space aboard </a:t>
            </a:r>
            <a:r>
              <a:rPr lang="en-US" sz="1000" i="1" dirty="0">
                <a:cs typeface="Arial" panose="020B0604020202020204" pitchFamily="34" charset="0"/>
              </a:rPr>
              <a:t>Mercury 3</a:t>
            </a:r>
            <a:r>
              <a:rPr lang="en-US" sz="1000" dirty="0">
                <a:cs typeface="Arial" panose="020B0604020202020204" pitchFamily="34" charset="0"/>
              </a:rPr>
              <a:t> on May 5, 1961 to become the first American in space. His craft did not achieve orbit, but rose to a height of 116 miles and traveled 303 miles before safely parachuting into the Atlantic Ocean.</a:t>
            </a:r>
          </a:p>
        </p:txBody>
      </p:sp>
      <p:sp>
        <p:nvSpPr>
          <p:cNvPr id="19" name="Rectangle 3"/>
          <p:cNvSpPr>
            <a:spLocks noChangeArrowheads="1"/>
          </p:cNvSpPr>
          <p:nvPr/>
        </p:nvSpPr>
        <p:spPr bwMode="auto">
          <a:xfrm>
            <a:off x="87412" y="4129576"/>
            <a:ext cx="4038359" cy="861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1000" b="1" cap="all" dirty="0">
                <a:cs typeface="Arial" panose="020B0604020202020204" pitchFamily="34" charset="0"/>
              </a:rPr>
              <a:t>THE FIRST AMERICAN TO ORBIT THE EARTH:</a:t>
            </a:r>
          </a:p>
          <a:p>
            <a:pPr algn="just"/>
            <a:r>
              <a:rPr lang="en-US" sz="1000" dirty="0">
                <a:cs typeface="Arial" panose="020B0604020202020204" pitchFamily="34" charset="0"/>
              </a:rPr>
              <a:t>On February 20, 1962, the </a:t>
            </a:r>
            <a:r>
              <a:rPr lang="en-US" sz="1000" i="1" dirty="0">
                <a:cs typeface="Arial" panose="020B0604020202020204" pitchFamily="34" charset="0"/>
              </a:rPr>
              <a:t>Friendship 7</a:t>
            </a:r>
            <a:r>
              <a:rPr lang="en-US" sz="1000" dirty="0">
                <a:cs typeface="Arial" panose="020B0604020202020204" pitchFamily="34" charset="0"/>
              </a:rPr>
              <a:t> capsule carried astronaut John Glenn around the Earth three times on a five-hour space flight.</a:t>
            </a:r>
          </a:p>
          <a:p>
            <a:pPr algn="just"/>
            <a:r>
              <a:rPr lang="en-US" sz="1000" dirty="0">
                <a:cs typeface="Arial" panose="020B0604020202020204" pitchFamily="34" charset="0"/>
              </a:rPr>
              <a:t>He was the first American to orbit our planet.</a:t>
            </a:r>
          </a:p>
        </p:txBody>
      </p:sp>
      <p:sp>
        <p:nvSpPr>
          <p:cNvPr id="20" name="Rectangle 3"/>
          <p:cNvSpPr>
            <a:spLocks noChangeArrowheads="1"/>
          </p:cNvSpPr>
          <p:nvPr/>
        </p:nvSpPr>
        <p:spPr bwMode="auto">
          <a:xfrm>
            <a:off x="87412" y="5108840"/>
            <a:ext cx="4038359"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1000" b="1" cap="all" dirty="0">
                <a:cs typeface="Arial" panose="020B0604020202020204" pitchFamily="34" charset="0"/>
              </a:rPr>
              <a:t>THE FIRST WOMAN IN SPACE:</a:t>
            </a:r>
          </a:p>
          <a:p>
            <a:pPr algn="just"/>
            <a:r>
              <a:rPr lang="en-US" sz="1000" dirty="0">
                <a:cs typeface="Arial" panose="020B0604020202020204" pitchFamily="34" charset="0"/>
              </a:rPr>
              <a:t>Valentina Tereshkova flew in space aboard the </a:t>
            </a:r>
            <a:r>
              <a:rPr lang="en-US" sz="1000" i="1" dirty="0" err="1">
                <a:cs typeface="Arial" panose="020B0604020202020204" pitchFamily="34" charset="0"/>
              </a:rPr>
              <a:t>Vostok</a:t>
            </a:r>
            <a:r>
              <a:rPr lang="en-US" sz="1000" i="1" dirty="0">
                <a:cs typeface="Arial" panose="020B0604020202020204" pitchFamily="34" charset="0"/>
              </a:rPr>
              <a:t> 6</a:t>
            </a:r>
            <a:r>
              <a:rPr lang="en-US" sz="1000" dirty="0">
                <a:cs typeface="Arial" panose="020B0604020202020204" pitchFamily="34" charset="0"/>
              </a:rPr>
              <a:t> on June 16, 1963.</a:t>
            </a:r>
          </a:p>
        </p:txBody>
      </p:sp>
      <p:sp>
        <p:nvSpPr>
          <p:cNvPr id="21" name="Rectangle 3"/>
          <p:cNvSpPr>
            <a:spLocks noChangeArrowheads="1"/>
          </p:cNvSpPr>
          <p:nvPr/>
        </p:nvSpPr>
        <p:spPr bwMode="auto">
          <a:xfrm>
            <a:off x="87412" y="5780328"/>
            <a:ext cx="4038359"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1000" b="1" cap="all" dirty="0"/>
              <a:t>THE FIRST AMERICAN WOMAN IN SPACE:</a:t>
            </a:r>
          </a:p>
          <a:p>
            <a:pPr algn="just"/>
            <a:r>
              <a:rPr lang="en-US" sz="1000" dirty="0"/>
              <a:t>On June 18, 1983, the space shuttle </a:t>
            </a:r>
            <a:r>
              <a:rPr lang="en-US" sz="1000" i="1" dirty="0"/>
              <a:t>Challenger</a:t>
            </a:r>
            <a:r>
              <a:rPr lang="en-US" sz="1000" dirty="0"/>
              <a:t> lifted off with Sally Ride aboard. She was the first American woman in space</a:t>
            </a:r>
            <a:r>
              <a:rPr lang="en-US" sz="1000" dirty="0" smtClean="0"/>
              <a:t>.</a:t>
            </a:r>
            <a:endParaRPr lang="en-US" sz="1000" dirty="0"/>
          </a:p>
        </p:txBody>
      </p:sp>
      <p:sp>
        <p:nvSpPr>
          <p:cNvPr id="22" name="Rectangle 3"/>
          <p:cNvSpPr>
            <a:spLocks noChangeArrowheads="1"/>
          </p:cNvSpPr>
          <p:nvPr/>
        </p:nvSpPr>
        <p:spPr bwMode="auto">
          <a:xfrm>
            <a:off x="4388011" y="161011"/>
            <a:ext cx="4038359" cy="861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1000" b="1" cap="all" dirty="0"/>
              <a:t>THE FIRST PERSON TO MAKE A SECOND TRIP INTO SPACE:</a:t>
            </a:r>
          </a:p>
          <a:p>
            <a:pPr algn="just"/>
            <a:r>
              <a:rPr lang="en-US" sz="1000" dirty="0"/>
              <a:t>Gemini 3, the first piloted </a:t>
            </a:r>
            <a:r>
              <a:rPr lang="en-US" sz="1000" i="1" dirty="0"/>
              <a:t>Gemini </a:t>
            </a:r>
            <a:r>
              <a:rPr lang="en-US" sz="1000" dirty="0"/>
              <a:t>flight, included Virgil "Gus" Grissom among its crew as it lifted off in March of 1965. He had previously flown in space in July, 1961 aboard the second suborbital </a:t>
            </a:r>
            <a:r>
              <a:rPr lang="en-US" sz="1000" i="1" dirty="0"/>
              <a:t>Mercury</a:t>
            </a:r>
            <a:r>
              <a:rPr lang="en-US" sz="1000" dirty="0"/>
              <a:t> mission</a:t>
            </a:r>
            <a:r>
              <a:rPr lang="en-US" sz="1000" dirty="0" smtClean="0"/>
              <a:t>.</a:t>
            </a:r>
            <a:endParaRPr lang="en-US" sz="1000" dirty="0"/>
          </a:p>
        </p:txBody>
      </p:sp>
      <p:sp>
        <p:nvSpPr>
          <p:cNvPr id="23" name="Rectangle 3"/>
          <p:cNvSpPr>
            <a:spLocks noChangeArrowheads="1"/>
          </p:cNvSpPr>
          <p:nvPr/>
        </p:nvSpPr>
        <p:spPr bwMode="auto">
          <a:xfrm>
            <a:off x="4388010" y="1142202"/>
            <a:ext cx="4038359"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1000" b="1" cap="all" dirty="0"/>
              <a:t>THE FIRST AFRICAN-AMERICAN IN SPACE:</a:t>
            </a:r>
          </a:p>
          <a:p>
            <a:pPr algn="just"/>
            <a:r>
              <a:rPr lang="en-US" sz="1000" dirty="0"/>
              <a:t>August 30, 1983, the space shuttle </a:t>
            </a:r>
            <a:r>
              <a:rPr lang="en-US" sz="1000" i="1" dirty="0"/>
              <a:t>Challenger</a:t>
            </a:r>
            <a:r>
              <a:rPr lang="en-US" sz="1000" dirty="0"/>
              <a:t> lifted off with </a:t>
            </a:r>
            <a:r>
              <a:rPr lang="en-US" sz="1000" dirty="0" err="1"/>
              <a:t>Guion</a:t>
            </a:r>
            <a:r>
              <a:rPr lang="en-US" sz="1000" dirty="0"/>
              <a:t> "Guy" Bluford, Jr., the first African American in space.</a:t>
            </a:r>
          </a:p>
        </p:txBody>
      </p:sp>
      <p:sp>
        <p:nvSpPr>
          <p:cNvPr id="24" name="Rectangle 3"/>
          <p:cNvSpPr>
            <a:spLocks noChangeArrowheads="1"/>
          </p:cNvSpPr>
          <p:nvPr/>
        </p:nvSpPr>
        <p:spPr bwMode="auto">
          <a:xfrm>
            <a:off x="4388010" y="1803649"/>
            <a:ext cx="4038359"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1000" b="1" cap="all" dirty="0"/>
              <a:t>THE FIRST AFRICAN-AMERICAN WOMAN IN SPACE:</a:t>
            </a:r>
          </a:p>
          <a:p>
            <a:pPr algn="just"/>
            <a:r>
              <a:rPr lang="en-US" sz="1000" dirty="0"/>
              <a:t>Mae Jemison lifted off in the space shuttle </a:t>
            </a:r>
            <a:r>
              <a:rPr lang="en-US" sz="1000" i="1" dirty="0"/>
              <a:t>Endeavour</a:t>
            </a:r>
            <a:r>
              <a:rPr lang="en-US" sz="1000" dirty="0"/>
              <a:t> on September 12, 1992, first African American woman in space</a:t>
            </a:r>
            <a:r>
              <a:rPr lang="en-US" sz="1000" dirty="0" smtClean="0"/>
              <a:t>.</a:t>
            </a:r>
            <a:endParaRPr lang="en-US" sz="1000" dirty="0"/>
          </a:p>
        </p:txBody>
      </p:sp>
      <p:sp>
        <p:nvSpPr>
          <p:cNvPr id="25" name="Rectangle 3"/>
          <p:cNvSpPr>
            <a:spLocks noChangeArrowheads="1"/>
          </p:cNvSpPr>
          <p:nvPr/>
        </p:nvSpPr>
        <p:spPr bwMode="auto">
          <a:xfrm>
            <a:off x="4388010" y="2465096"/>
            <a:ext cx="4038359" cy="861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000" b="1" cap="all" dirty="0"/>
              <a:t>THE FIRST SPACE WALK:</a:t>
            </a:r>
          </a:p>
          <a:p>
            <a:pPr algn="just"/>
            <a:r>
              <a:rPr lang="en-US" sz="1000" dirty="0"/>
              <a:t>Alexei </a:t>
            </a:r>
            <a:r>
              <a:rPr lang="en-US" sz="1000" dirty="0" err="1"/>
              <a:t>Leonov</a:t>
            </a:r>
            <a:r>
              <a:rPr lang="en-US" sz="1000" dirty="0"/>
              <a:t>, a Soviet cosmonaut, was the first person to step outside of his spacecraft while in space, on March 18, 1965. He spent 12 minutes as he floated as far as 17.5 feet from his </a:t>
            </a:r>
            <a:r>
              <a:rPr lang="en-US" sz="1000" i="1" dirty="0" err="1"/>
              <a:t>Voskhod</a:t>
            </a:r>
            <a:r>
              <a:rPr lang="en-US" sz="1000" i="1" dirty="0"/>
              <a:t> 2</a:t>
            </a:r>
            <a:r>
              <a:rPr lang="en-US" sz="1000" dirty="0"/>
              <a:t> craft, enjoying the first space walk ever.</a:t>
            </a:r>
          </a:p>
        </p:txBody>
      </p:sp>
      <p:sp>
        <p:nvSpPr>
          <p:cNvPr id="26" name="Rectangle 3"/>
          <p:cNvSpPr>
            <a:spLocks noChangeArrowheads="1"/>
          </p:cNvSpPr>
          <p:nvPr/>
        </p:nvSpPr>
        <p:spPr bwMode="auto">
          <a:xfrm>
            <a:off x="4388009" y="3434319"/>
            <a:ext cx="4038359"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000" b="1" cap="all" dirty="0"/>
              <a:t>THE FIRST AMERICAN TO WALK IN SPACE:</a:t>
            </a:r>
          </a:p>
          <a:p>
            <a:pPr algn="just"/>
            <a:r>
              <a:rPr lang="en-US" sz="1000" dirty="0"/>
              <a:t>During the </a:t>
            </a:r>
            <a:r>
              <a:rPr lang="en-US" sz="1000" i="1" dirty="0"/>
              <a:t>Gemini 4</a:t>
            </a:r>
            <a:r>
              <a:rPr lang="en-US" sz="1000" dirty="0"/>
              <a:t> mission, Ed White made a 21 minute EVA (Extra-Vehicular Activity), also known as a space walk.</a:t>
            </a:r>
          </a:p>
        </p:txBody>
      </p:sp>
      <p:sp>
        <p:nvSpPr>
          <p:cNvPr id="27" name="Rectangle 3"/>
          <p:cNvSpPr>
            <a:spLocks noChangeArrowheads="1"/>
          </p:cNvSpPr>
          <p:nvPr/>
        </p:nvSpPr>
        <p:spPr bwMode="auto">
          <a:xfrm>
            <a:off x="4388008" y="4107734"/>
            <a:ext cx="4038359"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1000" b="1" cap="all" dirty="0"/>
              <a:t>THE FIRST AMERICAN WOMAN TO PILOT A SPACECRAFT:</a:t>
            </a:r>
          </a:p>
          <a:p>
            <a:pPr algn="just"/>
            <a:r>
              <a:rPr lang="en-US" sz="1000" dirty="0"/>
              <a:t>Eileen Collins piloted the space shuttle </a:t>
            </a:r>
            <a:r>
              <a:rPr lang="en-US" sz="1000" i="1" dirty="0"/>
              <a:t>Discovery</a:t>
            </a:r>
            <a:r>
              <a:rPr lang="en-US" sz="1000" dirty="0"/>
              <a:t> in 1995.</a:t>
            </a:r>
          </a:p>
        </p:txBody>
      </p:sp>
      <p:sp>
        <p:nvSpPr>
          <p:cNvPr id="28" name="Rectangle 3"/>
          <p:cNvSpPr>
            <a:spLocks noChangeArrowheads="1"/>
          </p:cNvSpPr>
          <p:nvPr/>
        </p:nvSpPr>
        <p:spPr bwMode="auto">
          <a:xfrm>
            <a:off x="4388007" y="4620933"/>
            <a:ext cx="4038359" cy="10156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000" b="1" cap="all" dirty="0"/>
              <a:t>THE FIRST MAN ON THE MOON:</a:t>
            </a:r>
          </a:p>
          <a:p>
            <a:pPr algn="just"/>
            <a:r>
              <a:rPr lang="en-US" sz="1000" cap="all" dirty="0"/>
              <a:t>With his famous words, "That's one small step for man, one giant leap for mankind." Neil Armstrong, on the Apollo 11 mission, stepped onto the Lunar surface on July 20, 1969, becoming the first man on the Moon.</a:t>
            </a:r>
            <a:endParaRPr lang="en-US" sz="1000" dirty="0"/>
          </a:p>
        </p:txBody>
      </p:sp>
      <p:sp>
        <p:nvSpPr>
          <p:cNvPr id="29" name="Rectangle 3"/>
          <p:cNvSpPr>
            <a:spLocks noChangeArrowheads="1"/>
          </p:cNvSpPr>
          <p:nvPr/>
        </p:nvSpPr>
        <p:spPr bwMode="auto">
          <a:xfrm>
            <a:off x="4388006" y="5770872"/>
            <a:ext cx="4038359"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000" b="1" cap="all" dirty="0"/>
              <a:t>THE FIRST RE-USABLE ROCKET:</a:t>
            </a:r>
          </a:p>
          <a:p>
            <a:r>
              <a:rPr lang="en-US" sz="1000" dirty="0"/>
              <a:t>Although both SpaceX and Blue Origins have been developing re-usable rockets to lift people and payloads to space, the first launch of a re-usable was made by Blue Origins on November 23, 2015. </a:t>
            </a:r>
          </a:p>
        </p:txBody>
      </p:sp>
      <p:pic>
        <p:nvPicPr>
          <p:cNvPr id="2060" name="Picture 12" descr="Image result for Societ Union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46" y="1052134"/>
            <a:ext cx="631738" cy="3559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Image result for Societ Union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46" y="1919671"/>
            <a:ext cx="631738" cy="35590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Image result for Societ Union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5151" y="4950809"/>
            <a:ext cx="631738" cy="35590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Image result for Societ Union 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3392" y="-6566574"/>
            <a:ext cx="81151" cy="4571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americ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5152" y="2995746"/>
            <a:ext cx="500620" cy="3754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Image result for americ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7005" y="3972638"/>
            <a:ext cx="500620" cy="37546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 descr="Image result for americ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7005" y="5624850"/>
            <a:ext cx="500620" cy="37546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Image result for americ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7289" y="14933"/>
            <a:ext cx="500620" cy="37546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descr="Image result for americ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5246" y="953923"/>
            <a:ext cx="500620" cy="37546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4" descr="Image result for americ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5246" y="1627338"/>
            <a:ext cx="500620" cy="37546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4" descr="Image result for americ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3203" y="3210002"/>
            <a:ext cx="500620" cy="37546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descr="Image result for americ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7984" y="3947787"/>
            <a:ext cx="500620" cy="37546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descr="Image result for americ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3203" y="4474406"/>
            <a:ext cx="500620" cy="37546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4" descr="Image result for americ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7984" y="5570875"/>
            <a:ext cx="500620" cy="37546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space first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16399" y="354097"/>
            <a:ext cx="2432788" cy="17519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66" name="Picture 18" descr="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60071" y="2014201"/>
            <a:ext cx="2019300" cy="15240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68" name="Picture 20" descr="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70041" y="3231737"/>
            <a:ext cx="2219325" cy="16573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70" name="Picture 22" descr="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30226" y="4474406"/>
            <a:ext cx="2038350" cy="19335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31" name="TextBox 30"/>
          <p:cNvSpPr txBox="1"/>
          <p:nvPr/>
        </p:nvSpPr>
        <p:spPr>
          <a:xfrm>
            <a:off x="10236692" y="6478758"/>
            <a:ext cx="1731884" cy="307777"/>
          </a:xfrm>
          <a:prstGeom prst="rect">
            <a:avLst/>
          </a:prstGeom>
          <a:noFill/>
        </p:spPr>
        <p:txBody>
          <a:bodyPr wrap="none" rtlCol="0">
            <a:spAutoFit/>
          </a:bodyPr>
          <a:lstStyle/>
          <a:p>
            <a:r>
              <a:rPr lang="en-US" sz="1400" b="1" dirty="0" smtClean="0">
                <a:solidFill>
                  <a:schemeClr val="bg1"/>
                </a:solidFill>
                <a:effectLst>
                  <a:outerShdw blurRad="38100" dist="38100" dir="2700000" algn="tl">
                    <a:srgbClr val="000000">
                      <a:alpha val="43137"/>
                    </a:srgbClr>
                  </a:outerShdw>
                </a:effectLst>
              </a:rPr>
              <a:t>Image credits:  NASA</a:t>
            </a:r>
            <a:endParaRPr lang="en-US" sz="1400" b="1" dirty="0">
              <a:solidFill>
                <a:schemeClr val="bg1"/>
              </a:solidFill>
              <a:effectLst>
                <a:outerShdw blurRad="38100" dist="38100" dir="2700000" algn="tl">
                  <a:srgbClr val="000000">
                    <a:alpha val="43137"/>
                  </a:srgbClr>
                </a:outerShdw>
              </a:effectLst>
            </a:endParaRPr>
          </a:p>
        </p:txBody>
      </p:sp>
      <p:pic>
        <p:nvPicPr>
          <p:cNvPr id="51" name="Picture 12" descr="Image result for Societ Union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2085" y="2345679"/>
            <a:ext cx="631738" cy="35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593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7143750" y="267518"/>
            <a:ext cx="4834812" cy="4304481"/>
          </a:xfrm>
          <a:prstGeom prst="rect">
            <a:avLst/>
          </a:prstGeom>
          <a:solidFill>
            <a:schemeClr val="bg2">
              <a:alpha val="2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endParaRPr>
          </a:p>
        </p:txBody>
      </p:sp>
      <p:sp>
        <p:nvSpPr>
          <p:cNvPr id="4" name="TextBox 3"/>
          <p:cNvSpPr txBox="1"/>
          <p:nvPr/>
        </p:nvSpPr>
        <p:spPr>
          <a:xfrm>
            <a:off x="7338271" y="484682"/>
            <a:ext cx="3981691" cy="383181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dirty="0" smtClean="0">
                <a:solidFill>
                  <a:srgbClr val="FF9B00"/>
                </a:solidFill>
              </a:rPr>
              <a:t>Empowerment</a:t>
            </a:r>
            <a:r>
              <a:rPr lang="en-US" dirty="0" smtClean="0">
                <a:solidFill>
                  <a:schemeClr val="bg1"/>
                </a:solidFill>
              </a:rPr>
              <a:t> = </a:t>
            </a:r>
            <a:r>
              <a:rPr lang="en-US" dirty="0" smtClean="0">
                <a:solidFill>
                  <a:srgbClr val="FF9B00"/>
                </a:solidFill>
              </a:rPr>
              <a:t>Leaders</a:t>
            </a:r>
          </a:p>
          <a:p>
            <a:pPr marL="457200" indent="-457200">
              <a:lnSpc>
                <a:spcPct val="150000"/>
              </a:lnSpc>
              <a:buFont typeface="Arial" panose="020B0604020202020204" pitchFamily="34" charset="0"/>
              <a:buChar char="•"/>
            </a:pPr>
            <a:r>
              <a:rPr lang="en-US" dirty="0" smtClean="0">
                <a:solidFill>
                  <a:schemeClr val="bg1"/>
                </a:solidFill>
              </a:rPr>
              <a:t>Anyone can be a Yuri’s Night Host</a:t>
            </a:r>
          </a:p>
          <a:p>
            <a:pPr marL="457200" indent="-457200">
              <a:lnSpc>
                <a:spcPct val="150000"/>
              </a:lnSpc>
              <a:buFont typeface="Arial" panose="020B0604020202020204" pitchFamily="34" charset="0"/>
              <a:buChar char="•"/>
            </a:pPr>
            <a:r>
              <a:rPr lang="en-US" dirty="0" smtClean="0">
                <a:solidFill>
                  <a:schemeClr val="bg1"/>
                </a:solidFill>
              </a:rPr>
              <a:t>Educate &amp; Inspire </a:t>
            </a:r>
            <a:r>
              <a:rPr lang="en-US" dirty="0" smtClean="0">
                <a:solidFill>
                  <a:srgbClr val="FF9B00"/>
                </a:solidFill>
              </a:rPr>
              <a:t>EVERYONE</a:t>
            </a:r>
            <a:r>
              <a:rPr lang="en-US" dirty="0" smtClean="0">
                <a:solidFill>
                  <a:schemeClr val="bg1"/>
                </a:solidFill>
              </a:rPr>
              <a:t> !!!</a:t>
            </a:r>
          </a:p>
          <a:p>
            <a:pPr marL="457200" indent="-457200">
              <a:lnSpc>
                <a:spcPct val="150000"/>
              </a:lnSpc>
              <a:buFont typeface="Arial" panose="020B0604020202020204" pitchFamily="34" charset="0"/>
              <a:buChar char="•"/>
            </a:pPr>
            <a:r>
              <a:rPr lang="en-US" dirty="0" smtClean="0">
                <a:solidFill>
                  <a:schemeClr val="bg1"/>
                </a:solidFill>
              </a:rPr>
              <a:t>Celebrated around the </a:t>
            </a:r>
            <a:r>
              <a:rPr lang="en-US" dirty="0" smtClean="0">
                <a:solidFill>
                  <a:srgbClr val="FF9B00"/>
                </a:solidFill>
              </a:rPr>
              <a:t>world</a:t>
            </a:r>
            <a:r>
              <a:rPr lang="en-US" dirty="0" smtClean="0">
                <a:solidFill>
                  <a:schemeClr val="bg1"/>
                </a:solidFill>
              </a:rPr>
              <a:t>, on the </a:t>
            </a:r>
            <a:r>
              <a:rPr lang="en-US" dirty="0" smtClean="0">
                <a:solidFill>
                  <a:srgbClr val="FF9B00"/>
                </a:solidFill>
              </a:rPr>
              <a:t>International Space Station (ISS)</a:t>
            </a:r>
            <a:r>
              <a:rPr lang="en-US" dirty="0" smtClean="0">
                <a:solidFill>
                  <a:schemeClr val="bg1"/>
                </a:solidFill>
              </a:rPr>
              <a:t> and has even been on </a:t>
            </a:r>
            <a:r>
              <a:rPr lang="en-US" dirty="0" smtClean="0">
                <a:solidFill>
                  <a:srgbClr val="FF9B00"/>
                </a:solidFill>
              </a:rPr>
              <a:t>spacecraft</a:t>
            </a:r>
            <a:r>
              <a:rPr lang="en-US" dirty="0" smtClean="0">
                <a:solidFill>
                  <a:schemeClr val="bg1"/>
                </a:solidFill>
              </a:rPr>
              <a:t> to </a:t>
            </a:r>
            <a:r>
              <a:rPr lang="en-US" dirty="0" smtClean="0">
                <a:solidFill>
                  <a:srgbClr val="FF9B00"/>
                </a:solidFill>
              </a:rPr>
              <a:t>other planets </a:t>
            </a:r>
            <a:r>
              <a:rPr lang="en-US" dirty="0" smtClean="0">
                <a:solidFill>
                  <a:schemeClr val="bg1"/>
                </a:solidFill>
              </a:rPr>
              <a:t>!!!</a:t>
            </a:r>
          </a:p>
          <a:p>
            <a:pPr marL="457200" indent="-457200">
              <a:lnSpc>
                <a:spcPct val="150000"/>
              </a:lnSpc>
              <a:buFont typeface="Arial" panose="020B0604020202020204" pitchFamily="34" charset="0"/>
              <a:buChar char="•"/>
            </a:pPr>
            <a:r>
              <a:rPr lang="en-US" dirty="0" smtClean="0">
                <a:solidFill>
                  <a:schemeClr val="bg1"/>
                </a:solidFill>
              </a:rPr>
              <a:t>Many </a:t>
            </a:r>
            <a:r>
              <a:rPr lang="en-US" dirty="0" smtClean="0">
                <a:solidFill>
                  <a:srgbClr val="FF9B00"/>
                </a:solidFill>
              </a:rPr>
              <a:t>organizations</a:t>
            </a:r>
            <a:r>
              <a:rPr lang="en-US" dirty="0" smtClean="0">
                <a:solidFill>
                  <a:schemeClr val="bg1"/>
                </a:solidFill>
              </a:rPr>
              <a:t> host Yuri’s Night venues </a:t>
            </a:r>
            <a:r>
              <a:rPr lang="en-US" dirty="0" smtClean="0">
                <a:solidFill>
                  <a:srgbClr val="FF9B00"/>
                </a:solidFill>
              </a:rPr>
              <a:t>around the world </a:t>
            </a:r>
            <a:r>
              <a:rPr lang="en-US" dirty="0" smtClean="0">
                <a:solidFill>
                  <a:schemeClr val="bg1"/>
                </a:solidFill>
              </a:rPr>
              <a:t>!!!</a:t>
            </a:r>
          </a:p>
        </p:txBody>
      </p:sp>
      <p:pic>
        <p:nvPicPr>
          <p:cNvPr id="6" name="Picture 2" descr="Yuri’s Nigh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826" y="118922"/>
            <a:ext cx="903204" cy="903204"/>
          </a:xfrm>
          <a:prstGeom prst="rect">
            <a:avLst/>
          </a:prstGeom>
          <a:noFill/>
          <a:extLst>
            <a:ext uri="{909E8E84-426E-40DD-AFC4-6F175D3DCCD1}">
              <a14:hiddenFill xmlns:a14="http://schemas.microsoft.com/office/drawing/2010/main">
                <a:solidFill>
                  <a:srgbClr val="FFFFFF"/>
                </a:solidFill>
              </a14:hiddenFill>
            </a:ext>
          </a:extLst>
        </p:spPr>
      </p:pic>
      <p:pic>
        <p:nvPicPr>
          <p:cNvPr id="5" name="Xz1Ob7fkRDw"/>
          <p:cNvPicPr>
            <a:picLocks noRot="1" noChangeAspect="1"/>
          </p:cNvPicPr>
          <p:nvPr>
            <a:videoFile r:link="rId1"/>
          </p:nvPr>
        </p:nvPicPr>
        <p:blipFill>
          <a:blip r:embed="rId5"/>
          <a:stretch>
            <a:fillRect/>
          </a:stretch>
        </p:blipFill>
        <p:spPr>
          <a:xfrm>
            <a:off x="296779" y="1286477"/>
            <a:ext cx="6517907" cy="3666323"/>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8" name="TextBox 7"/>
          <p:cNvSpPr txBox="1"/>
          <p:nvPr/>
        </p:nvSpPr>
        <p:spPr>
          <a:xfrm>
            <a:off x="4750788" y="5063262"/>
            <a:ext cx="2063898" cy="307777"/>
          </a:xfrm>
          <a:prstGeom prst="rect">
            <a:avLst/>
          </a:prstGeom>
          <a:noFill/>
        </p:spPr>
        <p:txBody>
          <a:bodyPr wrap="none" rtlCol="0">
            <a:spAutoFit/>
          </a:bodyPr>
          <a:lstStyle/>
          <a:p>
            <a:r>
              <a:rPr lang="en-US" sz="1400" b="1" dirty="0" smtClean="0">
                <a:solidFill>
                  <a:schemeClr val="bg1"/>
                </a:solidFill>
                <a:effectLst>
                  <a:outerShdw blurRad="38100" dist="38100" dir="2700000" algn="tl">
                    <a:srgbClr val="000000">
                      <a:alpha val="43137"/>
                    </a:srgbClr>
                  </a:outerShdw>
                </a:effectLst>
              </a:rPr>
              <a:t>Video credit:  Yuri’s Night</a:t>
            </a:r>
            <a:endParaRPr lang="en-US" sz="1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30722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7143750" y="267518"/>
            <a:ext cx="4834812" cy="4169727"/>
          </a:xfrm>
          <a:prstGeom prst="rect">
            <a:avLst/>
          </a:prstGeom>
          <a:solidFill>
            <a:schemeClr val="bg2">
              <a:alpha val="2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endParaRPr>
          </a:p>
        </p:txBody>
      </p:sp>
      <p:sp>
        <p:nvSpPr>
          <p:cNvPr id="4" name="TextBox 3"/>
          <p:cNvSpPr txBox="1"/>
          <p:nvPr/>
        </p:nvSpPr>
        <p:spPr>
          <a:xfrm>
            <a:off x="7338271" y="484682"/>
            <a:ext cx="3981691" cy="3000821"/>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dirty="0" smtClean="0">
                <a:solidFill>
                  <a:srgbClr val="FF9B00"/>
                </a:solidFill>
              </a:rPr>
              <a:t>Empowerment</a:t>
            </a:r>
            <a:r>
              <a:rPr lang="en-US" dirty="0" smtClean="0">
                <a:solidFill>
                  <a:schemeClr val="bg1"/>
                </a:solidFill>
              </a:rPr>
              <a:t> = </a:t>
            </a:r>
            <a:r>
              <a:rPr lang="en-US" dirty="0" smtClean="0">
                <a:solidFill>
                  <a:srgbClr val="FF9B00"/>
                </a:solidFill>
              </a:rPr>
              <a:t>Leaders</a:t>
            </a:r>
          </a:p>
          <a:p>
            <a:pPr marL="457200" indent="-457200">
              <a:lnSpc>
                <a:spcPct val="150000"/>
              </a:lnSpc>
              <a:buFont typeface="Arial" panose="020B0604020202020204" pitchFamily="34" charset="0"/>
              <a:buChar char="•"/>
            </a:pPr>
            <a:r>
              <a:rPr lang="en-US" dirty="0" smtClean="0">
                <a:solidFill>
                  <a:schemeClr val="bg1"/>
                </a:solidFill>
              </a:rPr>
              <a:t>Anyone can be a Yuri’s Night Host</a:t>
            </a:r>
          </a:p>
          <a:p>
            <a:pPr marL="457200" indent="-457200">
              <a:lnSpc>
                <a:spcPct val="150000"/>
              </a:lnSpc>
              <a:buFont typeface="Arial" panose="020B0604020202020204" pitchFamily="34" charset="0"/>
              <a:buChar char="•"/>
            </a:pPr>
            <a:r>
              <a:rPr lang="en-US" dirty="0" smtClean="0">
                <a:solidFill>
                  <a:schemeClr val="bg1"/>
                </a:solidFill>
              </a:rPr>
              <a:t>Educate &amp; Inspire </a:t>
            </a:r>
            <a:r>
              <a:rPr lang="en-US" dirty="0" smtClean="0">
                <a:solidFill>
                  <a:srgbClr val="FF9B00"/>
                </a:solidFill>
              </a:rPr>
              <a:t>EVERYONE</a:t>
            </a:r>
            <a:r>
              <a:rPr lang="en-US" dirty="0" smtClean="0">
                <a:solidFill>
                  <a:schemeClr val="bg1"/>
                </a:solidFill>
              </a:rPr>
              <a:t> !!!</a:t>
            </a:r>
          </a:p>
          <a:p>
            <a:pPr marL="457200" indent="-457200">
              <a:lnSpc>
                <a:spcPct val="150000"/>
              </a:lnSpc>
              <a:buFont typeface="Arial" panose="020B0604020202020204" pitchFamily="34" charset="0"/>
              <a:buChar char="•"/>
            </a:pPr>
            <a:r>
              <a:rPr lang="en-US" dirty="0" smtClean="0">
                <a:solidFill>
                  <a:schemeClr val="bg1"/>
                </a:solidFill>
              </a:rPr>
              <a:t>Celebrated around the </a:t>
            </a:r>
            <a:r>
              <a:rPr lang="en-US" dirty="0" smtClean="0">
                <a:solidFill>
                  <a:srgbClr val="FF9B00"/>
                </a:solidFill>
              </a:rPr>
              <a:t>world</a:t>
            </a:r>
            <a:r>
              <a:rPr lang="en-US" dirty="0" smtClean="0">
                <a:solidFill>
                  <a:schemeClr val="bg1"/>
                </a:solidFill>
              </a:rPr>
              <a:t>, on the </a:t>
            </a:r>
            <a:r>
              <a:rPr lang="en-US" dirty="0" smtClean="0">
                <a:solidFill>
                  <a:srgbClr val="FF9B00"/>
                </a:solidFill>
              </a:rPr>
              <a:t>International Space Station (ISS)</a:t>
            </a:r>
            <a:r>
              <a:rPr lang="en-US" dirty="0" smtClean="0">
                <a:solidFill>
                  <a:schemeClr val="bg1"/>
                </a:solidFill>
              </a:rPr>
              <a:t> and has even been on </a:t>
            </a:r>
            <a:r>
              <a:rPr lang="en-US" dirty="0" smtClean="0">
                <a:solidFill>
                  <a:srgbClr val="FF9B00"/>
                </a:solidFill>
              </a:rPr>
              <a:t>spacecraft</a:t>
            </a:r>
            <a:r>
              <a:rPr lang="en-US" dirty="0" smtClean="0">
                <a:solidFill>
                  <a:schemeClr val="bg1"/>
                </a:solidFill>
              </a:rPr>
              <a:t> to </a:t>
            </a:r>
            <a:r>
              <a:rPr lang="en-US" dirty="0" smtClean="0">
                <a:solidFill>
                  <a:srgbClr val="FF9B00"/>
                </a:solidFill>
              </a:rPr>
              <a:t>other planets </a:t>
            </a:r>
            <a:r>
              <a:rPr lang="en-US" dirty="0" smtClean="0">
                <a:solidFill>
                  <a:schemeClr val="bg1"/>
                </a:solidFill>
              </a:rPr>
              <a:t>!!!</a:t>
            </a:r>
          </a:p>
        </p:txBody>
      </p:sp>
      <p:pic>
        <p:nvPicPr>
          <p:cNvPr id="6" name="Picture 2" descr="Yuri’s N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826" y="118922"/>
            <a:ext cx="903204" cy="9032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74826" y="1311672"/>
            <a:ext cx="4217459" cy="27803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5"/>
          <a:stretch>
            <a:fillRect/>
          </a:stretch>
        </p:blipFill>
        <p:spPr>
          <a:xfrm>
            <a:off x="3412969" y="570524"/>
            <a:ext cx="3266702" cy="17042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6"/>
          <a:stretch>
            <a:fillRect/>
          </a:stretch>
        </p:blipFill>
        <p:spPr>
          <a:xfrm>
            <a:off x="4476452" y="2655562"/>
            <a:ext cx="2795946" cy="35633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7"/>
          <a:stretch>
            <a:fillRect/>
          </a:stretch>
        </p:blipFill>
        <p:spPr>
          <a:xfrm>
            <a:off x="9819407" y="4230984"/>
            <a:ext cx="2288124" cy="1732374"/>
          </a:xfrm>
          <a:prstGeom prst="ellipse">
            <a:avLst/>
          </a:prstGeom>
          <a:ln>
            <a:noFill/>
          </a:ln>
          <a:effectLst>
            <a:softEdge rad="112500"/>
          </a:effectLst>
        </p:spPr>
      </p:pic>
      <p:pic>
        <p:nvPicPr>
          <p:cNvPr id="11" name="Picture 10"/>
          <p:cNvPicPr>
            <a:picLocks noChangeAspect="1"/>
          </p:cNvPicPr>
          <p:nvPr/>
        </p:nvPicPr>
        <p:blipFill>
          <a:blip r:embed="rId8"/>
          <a:stretch>
            <a:fillRect/>
          </a:stretch>
        </p:blipFill>
        <p:spPr>
          <a:xfrm>
            <a:off x="7272398" y="5019853"/>
            <a:ext cx="2617269" cy="14573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TextBox 11"/>
          <p:cNvSpPr txBox="1"/>
          <p:nvPr/>
        </p:nvSpPr>
        <p:spPr>
          <a:xfrm>
            <a:off x="7338271" y="484682"/>
            <a:ext cx="3981691" cy="383181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dirty="0" smtClean="0">
                <a:solidFill>
                  <a:srgbClr val="FF9B00"/>
                </a:solidFill>
              </a:rPr>
              <a:t>Empowerment</a:t>
            </a:r>
            <a:r>
              <a:rPr lang="en-US" dirty="0" smtClean="0">
                <a:solidFill>
                  <a:schemeClr val="bg1"/>
                </a:solidFill>
              </a:rPr>
              <a:t> = </a:t>
            </a:r>
            <a:r>
              <a:rPr lang="en-US" dirty="0" smtClean="0">
                <a:solidFill>
                  <a:srgbClr val="FF9B00"/>
                </a:solidFill>
              </a:rPr>
              <a:t>Leaders</a:t>
            </a:r>
          </a:p>
          <a:p>
            <a:pPr marL="457200" indent="-457200">
              <a:lnSpc>
                <a:spcPct val="150000"/>
              </a:lnSpc>
              <a:buFont typeface="Arial" panose="020B0604020202020204" pitchFamily="34" charset="0"/>
              <a:buChar char="•"/>
            </a:pPr>
            <a:r>
              <a:rPr lang="en-US" dirty="0" smtClean="0">
                <a:solidFill>
                  <a:schemeClr val="bg1"/>
                </a:solidFill>
              </a:rPr>
              <a:t>Anyone can be a Yuri’s Night Host</a:t>
            </a:r>
          </a:p>
          <a:p>
            <a:pPr marL="457200" indent="-457200">
              <a:lnSpc>
                <a:spcPct val="150000"/>
              </a:lnSpc>
              <a:buFont typeface="Arial" panose="020B0604020202020204" pitchFamily="34" charset="0"/>
              <a:buChar char="•"/>
            </a:pPr>
            <a:r>
              <a:rPr lang="en-US" dirty="0" smtClean="0">
                <a:solidFill>
                  <a:schemeClr val="bg1"/>
                </a:solidFill>
              </a:rPr>
              <a:t>Educate &amp; Inspire </a:t>
            </a:r>
            <a:r>
              <a:rPr lang="en-US" dirty="0" smtClean="0">
                <a:solidFill>
                  <a:srgbClr val="FF9B00"/>
                </a:solidFill>
              </a:rPr>
              <a:t>EVERYONE</a:t>
            </a:r>
            <a:r>
              <a:rPr lang="en-US" dirty="0" smtClean="0">
                <a:solidFill>
                  <a:schemeClr val="bg1"/>
                </a:solidFill>
              </a:rPr>
              <a:t> !!!</a:t>
            </a:r>
          </a:p>
          <a:p>
            <a:pPr marL="457200" indent="-457200">
              <a:lnSpc>
                <a:spcPct val="150000"/>
              </a:lnSpc>
              <a:buFont typeface="Arial" panose="020B0604020202020204" pitchFamily="34" charset="0"/>
              <a:buChar char="•"/>
            </a:pPr>
            <a:r>
              <a:rPr lang="en-US" dirty="0" smtClean="0">
                <a:solidFill>
                  <a:schemeClr val="bg1"/>
                </a:solidFill>
              </a:rPr>
              <a:t>Celebrated around the </a:t>
            </a:r>
            <a:r>
              <a:rPr lang="en-US" dirty="0" smtClean="0">
                <a:solidFill>
                  <a:srgbClr val="FF9B00"/>
                </a:solidFill>
              </a:rPr>
              <a:t>world</a:t>
            </a:r>
            <a:r>
              <a:rPr lang="en-US" dirty="0" smtClean="0">
                <a:solidFill>
                  <a:schemeClr val="bg1"/>
                </a:solidFill>
              </a:rPr>
              <a:t>, on the </a:t>
            </a:r>
            <a:r>
              <a:rPr lang="en-US" dirty="0" smtClean="0">
                <a:solidFill>
                  <a:srgbClr val="FF9B00"/>
                </a:solidFill>
              </a:rPr>
              <a:t>International Space Station (ISS)</a:t>
            </a:r>
            <a:r>
              <a:rPr lang="en-US" dirty="0" smtClean="0">
                <a:solidFill>
                  <a:schemeClr val="bg1"/>
                </a:solidFill>
              </a:rPr>
              <a:t> and has even been on </a:t>
            </a:r>
            <a:r>
              <a:rPr lang="en-US" dirty="0" smtClean="0">
                <a:solidFill>
                  <a:srgbClr val="FF9B00"/>
                </a:solidFill>
              </a:rPr>
              <a:t>spacecraft</a:t>
            </a:r>
            <a:r>
              <a:rPr lang="en-US" dirty="0" smtClean="0">
                <a:solidFill>
                  <a:schemeClr val="bg1"/>
                </a:solidFill>
              </a:rPr>
              <a:t> to </a:t>
            </a:r>
            <a:r>
              <a:rPr lang="en-US" dirty="0" smtClean="0">
                <a:solidFill>
                  <a:srgbClr val="FF9B00"/>
                </a:solidFill>
              </a:rPr>
              <a:t>other planets </a:t>
            </a:r>
            <a:r>
              <a:rPr lang="en-US" dirty="0" smtClean="0">
                <a:solidFill>
                  <a:schemeClr val="bg1"/>
                </a:solidFill>
              </a:rPr>
              <a:t>!!!</a:t>
            </a:r>
          </a:p>
          <a:p>
            <a:pPr marL="457200" indent="-457200">
              <a:lnSpc>
                <a:spcPct val="150000"/>
              </a:lnSpc>
              <a:buFont typeface="Arial" panose="020B0604020202020204" pitchFamily="34" charset="0"/>
              <a:buChar char="•"/>
            </a:pPr>
            <a:r>
              <a:rPr lang="en-US" dirty="0" smtClean="0">
                <a:solidFill>
                  <a:schemeClr val="bg1"/>
                </a:solidFill>
              </a:rPr>
              <a:t>Many </a:t>
            </a:r>
            <a:r>
              <a:rPr lang="en-US" dirty="0" smtClean="0">
                <a:solidFill>
                  <a:srgbClr val="FF9B00"/>
                </a:solidFill>
              </a:rPr>
              <a:t>organizations</a:t>
            </a:r>
            <a:r>
              <a:rPr lang="en-US" dirty="0" smtClean="0">
                <a:solidFill>
                  <a:schemeClr val="bg1"/>
                </a:solidFill>
              </a:rPr>
              <a:t> host Yuri’s Night venues </a:t>
            </a:r>
            <a:r>
              <a:rPr lang="en-US" dirty="0" smtClean="0">
                <a:solidFill>
                  <a:srgbClr val="FF9B00"/>
                </a:solidFill>
              </a:rPr>
              <a:t>around the world </a:t>
            </a:r>
            <a:r>
              <a:rPr lang="en-US" dirty="0" smtClean="0">
                <a:solidFill>
                  <a:schemeClr val="bg1"/>
                </a:solidFill>
              </a:rPr>
              <a:t>!!!</a:t>
            </a:r>
          </a:p>
        </p:txBody>
      </p:sp>
      <p:sp>
        <p:nvSpPr>
          <p:cNvPr id="13" name="TextBox 12"/>
          <p:cNvSpPr txBox="1"/>
          <p:nvPr/>
        </p:nvSpPr>
        <p:spPr>
          <a:xfrm>
            <a:off x="10633560" y="5974055"/>
            <a:ext cx="1558440" cy="246221"/>
          </a:xfrm>
          <a:prstGeom prst="rect">
            <a:avLst/>
          </a:prstGeom>
          <a:noFill/>
        </p:spPr>
        <p:txBody>
          <a:bodyPr wrap="none" rtlCol="0">
            <a:spAutoFit/>
          </a:bodyPr>
          <a:lstStyle/>
          <a:p>
            <a:r>
              <a:rPr lang="en-US" sz="1000" b="1" dirty="0" smtClean="0">
                <a:solidFill>
                  <a:schemeClr val="bg1"/>
                </a:solidFill>
                <a:effectLst>
                  <a:outerShdw blurRad="38100" dist="38100" dir="2700000" algn="tl">
                    <a:srgbClr val="000000">
                      <a:alpha val="43137"/>
                    </a:srgbClr>
                  </a:outerShdw>
                </a:effectLst>
              </a:rPr>
              <a:t>Image credit:  Yuri’s Night</a:t>
            </a:r>
            <a:endParaRPr lang="en-US" sz="1000" b="1"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3237010" y="4091989"/>
            <a:ext cx="1239442" cy="246221"/>
          </a:xfrm>
          <a:prstGeom prst="rect">
            <a:avLst/>
          </a:prstGeom>
          <a:noFill/>
        </p:spPr>
        <p:txBody>
          <a:bodyPr wrap="none" rtlCol="0">
            <a:spAutoFit/>
          </a:bodyPr>
          <a:lstStyle/>
          <a:p>
            <a:r>
              <a:rPr lang="en-US" sz="1000" b="1" dirty="0" smtClean="0">
                <a:solidFill>
                  <a:schemeClr val="bg1"/>
                </a:solidFill>
                <a:effectLst>
                  <a:outerShdw blurRad="38100" dist="38100" dir="2700000" algn="tl">
                    <a:srgbClr val="000000">
                      <a:alpha val="43137"/>
                    </a:srgbClr>
                  </a:outerShdw>
                </a:effectLst>
              </a:rPr>
              <a:t>Image credit:  NASA</a:t>
            </a:r>
            <a:endParaRPr lang="en-US" sz="1000"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5746895" y="6219970"/>
            <a:ext cx="1558440" cy="246221"/>
          </a:xfrm>
          <a:prstGeom prst="rect">
            <a:avLst/>
          </a:prstGeom>
          <a:noFill/>
        </p:spPr>
        <p:txBody>
          <a:bodyPr wrap="none" rtlCol="0">
            <a:spAutoFit/>
          </a:bodyPr>
          <a:lstStyle/>
          <a:p>
            <a:r>
              <a:rPr lang="en-US" sz="1000" b="1" dirty="0" smtClean="0">
                <a:solidFill>
                  <a:schemeClr val="bg1"/>
                </a:solidFill>
                <a:effectLst>
                  <a:outerShdw blurRad="38100" dist="38100" dir="2700000" algn="tl">
                    <a:srgbClr val="000000">
                      <a:alpha val="43137"/>
                    </a:srgbClr>
                  </a:outerShdw>
                </a:effectLst>
              </a:rPr>
              <a:t>Image credit:  Yuri’s Night</a:t>
            </a:r>
            <a:endParaRPr lang="en-US" sz="1000"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8465042" y="6527140"/>
            <a:ext cx="1558440" cy="246221"/>
          </a:xfrm>
          <a:prstGeom prst="rect">
            <a:avLst/>
          </a:prstGeom>
          <a:noFill/>
        </p:spPr>
        <p:txBody>
          <a:bodyPr wrap="none" rtlCol="0">
            <a:spAutoFit/>
          </a:bodyPr>
          <a:lstStyle/>
          <a:p>
            <a:r>
              <a:rPr lang="en-US" sz="1000" b="1" dirty="0" smtClean="0">
                <a:solidFill>
                  <a:schemeClr val="bg1"/>
                </a:solidFill>
                <a:effectLst>
                  <a:outerShdw blurRad="38100" dist="38100" dir="2700000" algn="tl">
                    <a:srgbClr val="000000">
                      <a:alpha val="43137"/>
                    </a:srgbClr>
                  </a:outerShdw>
                </a:effectLst>
              </a:rPr>
              <a:t>Image credit:  Yuri’s Night</a:t>
            </a:r>
            <a:endParaRPr lang="en-US" sz="1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5177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182880"/>
            <a:ext cx="7250545" cy="860320"/>
          </a:xfrm>
          <a:prstGeom prst="rect">
            <a:avLst/>
          </a:prstGeom>
          <a:solidFill>
            <a:srgbClr val="3A3A3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      Promoting STEM / STEAM</a:t>
            </a:r>
            <a:endParaRPr lang="en-US" sz="4000" dirty="0">
              <a:solidFill>
                <a:schemeClr val="bg1"/>
              </a:solidFill>
            </a:endParaRPr>
          </a:p>
        </p:txBody>
      </p:sp>
      <p:graphicFrame>
        <p:nvGraphicFramePr>
          <p:cNvPr id="5" name="Diagram 4"/>
          <p:cNvGraphicFramePr/>
          <p:nvPr>
            <p:extLst>
              <p:ext uri="{D42A27DB-BD31-4B8C-83A1-F6EECF244321}">
                <p14:modId xmlns:p14="http://schemas.microsoft.com/office/powerpoint/2010/main" val="2924590583"/>
              </p:ext>
            </p:extLst>
          </p:nvPr>
        </p:nvGraphicFramePr>
        <p:xfrm>
          <a:off x="3652253" y="114646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Yuri’s Nigh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4826" y="118922"/>
            <a:ext cx="903204" cy="9032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75161" y="5707781"/>
            <a:ext cx="3927106" cy="369332"/>
          </a:xfrm>
          <a:prstGeom prst="rect">
            <a:avLst/>
          </a:prstGeom>
          <a:noFill/>
        </p:spPr>
        <p:txBody>
          <a:bodyPr wrap="square" rtlCol="0">
            <a:spAutoFit/>
          </a:bodyPr>
          <a:lstStyle/>
          <a:p>
            <a:r>
              <a:rPr lang="en-US" dirty="0" smtClean="0"/>
              <a:t>YURI’S NIGHT = EDUCATION OUTREACH </a:t>
            </a:r>
            <a:endParaRPr lang="en-US" dirty="0"/>
          </a:p>
        </p:txBody>
      </p:sp>
      <p:pic>
        <p:nvPicPr>
          <p:cNvPr id="2050" name="Picture 2" descr="Image result for YURI'S NIGHT lectu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703" y="1540582"/>
            <a:ext cx="2866757" cy="19009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5" name="Picture 4" descr="snapshot_00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449" y="4134530"/>
            <a:ext cx="3007408" cy="157325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0" name="TextBox 9"/>
          <p:cNvSpPr txBox="1"/>
          <p:nvPr/>
        </p:nvSpPr>
        <p:spPr>
          <a:xfrm>
            <a:off x="1083562" y="3480242"/>
            <a:ext cx="2086020" cy="307777"/>
          </a:xfrm>
          <a:prstGeom prst="rect">
            <a:avLst/>
          </a:prstGeom>
          <a:noFill/>
        </p:spPr>
        <p:txBody>
          <a:bodyPr wrap="none" rtlCol="0">
            <a:spAutoFit/>
          </a:bodyPr>
          <a:lstStyle/>
          <a:p>
            <a:r>
              <a:rPr lang="en-US" sz="1400" b="1" dirty="0" smtClean="0">
                <a:solidFill>
                  <a:schemeClr val="bg1"/>
                </a:solidFill>
                <a:effectLst>
                  <a:outerShdw blurRad="38100" dist="38100" dir="2700000" algn="tl">
                    <a:srgbClr val="000000">
                      <a:alpha val="43137"/>
                    </a:srgbClr>
                  </a:outerShdw>
                </a:effectLst>
              </a:rPr>
              <a:t>Image credit:  Yuri’s Night</a:t>
            </a:r>
            <a:endParaRPr lang="en-US" sz="1400" b="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797551" y="5769336"/>
            <a:ext cx="2728504" cy="307777"/>
          </a:xfrm>
          <a:prstGeom prst="rect">
            <a:avLst/>
          </a:prstGeom>
          <a:noFill/>
        </p:spPr>
        <p:txBody>
          <a:bodyPr wrap="none" rtlCol="0">
            <a:spAutoFit/>
          </a:bodyPr>
          <a:lstStyle/>
          <a:p>
            <a:r>
              <a:rPr lang="en-US" sz="1400" b="1" dirty="0" smtClean="0">
                <a:solidFill>
                  <a:schemeClr val="bg1"/>
                </a:solidFill>
                <a:effectLst>
                  <a:outerShdw blurRad="38100" dist="38100" dir="2700000" algn="tl">
                    <a:srgbClr val="000000">
                      <a:alpha val="43137"/>
                    </a:srgbClr>
                  </a:outerShdw>
                </a:effectLst>
              </a:rPr>
              <a:t>Image credit:  V.A. Zabala-Aliberto</a:t>
            </a:r>
            <a:endParaRPr lang="en-US" sz="1400" b="1" dirty="0">
              <a:solidFill>
                <a:schemeClr val="bg1"/>
              </a:solidFill>
              <a:effectLst>
                <a:outerShdw blurRad="38100" dist="38100" dir="2700000" algn="tl">
                  <a:srgbClr val="000000">
                    <a:alpha val="43137"/>
                  </a:srgbClr>
                </a:outerShdw>
              </a:effectLst>
            </a:endParaRPr>
          </a:p>
        </p:txBody>
      </p:sp>
      <p:pic>
        <p:nvPicPr>
          <p:cNvPr id="8202" name="Picture 10" descr="Image result for slash on transparent backgroun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52253" y="266101"/>
            <a:ext cx="899255" cy="805708"/>
          </a:xfrm>
          <a:prstGeom prst="rect">
            <a:avLst/>
          </a:prstGeom>
          <a:noFill/>
          <a:effectLst>
            <a:glow rad="76200">
              <a:srgbClr val="92D050">
                <a:alpha val="51000"/>
              </a:srgbClr>
            </a:glow>
            <a:outerShdw blurRad="50800" dist="50800" dir="5400000" algn="ctr" rotWithShape="0">
              <a:srgbClr val="FF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800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182880"/>
            <a:ext cx="4213185" cy="860320"/>
          </a:xfrm>
          <a:prstGeom prst="rect">
            <a:avLst/>
          </a:prstGeom>
          <a:solidFill>
            <a:srgbClr val="3A3A3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                </a:t>
            </a:r>
            <a:r>
              <a:rPr lang="en-US" sz="2400" dirty="0" smtClean="0">
                <a:solidFill>
                  <a:schemeClr val="bg1"/>
                </a:solidFill>
              </a:rPr>
              <a:t>Past, Present &amp; Future</a:t>
            </a:r>
            <a:endParaRPr lang="en-US" sz="2400" dirty="0">
              <a:solidFill>
                <a:schemeClr val="bg1"/>
              </a:solidFill>
            </a:endParaRPr>
          </a:p>
        </p:txBody>
      </p:sp>
      <p:pic>
        <p:nvPicPr>
          <p:cNvPr id="12" name="Picture 2" descr="Yuri’s N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826" y="118922"/>
            <a:ext cx="903204" cy="9032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25675" y="629665"/>
            <a:ext cx="6934200" cy="5509200"/>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solidFill>
                  <a:srgbClr val="FFCC02"/>
                </a:solidFill>
                <a:effectLst>
                  <a:outerShdw blurRad="38100" dist="38100" dir="2700000" algn="tl">
                    <a:srgbClr val="000000">
                      <a:alpha val="43137"/>
                    </a:srgbClr>
                  </a:outerShdw>
                </a:effectLst>
                <a:latin typeface="Arial Black" panose="020B0A04020102020204" pitchFamily="34" charset="0"/>
              </a:rPr>
              <a:t>1. </a:t>
            </a:r>
            <a:r>
              <a:rPr lang="en-US" sz="1600" dirty="0">
                <a:solidFill>
                  <a:schemeClr val="bg1"/>
                </a:solidFill>
                <a:effectLst>
                  <a:outerShdw blurRad="38100" dist="38100" dir="2700000" algn="tl">
                    <a:srgbClr val="000000">
                      <a:alpha val="43137"/>
                    </a:srgbClr>
                  </a:outerShdw>
                </a:effectLst>
                <a:latin typeface="Arial Black" panose="020B0A04020102020204" pitchFamily="34" charset="0"/>
              </a:rPr>
              <a:t>Gives True </a:t>
            </a:r>
            <a:r>
              <a:rPr lang="en-US" sz="1600" dirty="0" smtClean="0">
                <a:solidFill>
                  <a:schemeClr val="bg1"/>
                </a:solidFill>
                <a:effectLst>
                  <a:outerShdw blurRad="38100" dist="38100" dir="2700000" algn="tl">
                    <a:srgbClr val="000000">
                      <a:alpha val="43137"/>
                    </a:srgbClr>
                  </a:outerShdw>
                </a:effectLst>
                <a:latin typeface="Arial Black" panose="020B0A04020102020204" pitchFamily="34" charset="0"/>
              </a:rPr>
              <a:t>Perspective: </a:t>
            </a:r>
            <a:r>
              <a:rPr lang="en-US" sz="1600" dirty="0">
                <a:solidFill>
                  <a:schemeClr val="bg1"/>
                </a:solidFill>
                <a:effectLst>
                  <a:outerShdw blurRad="38100" dist="38100" dir="2700000" algn="tl">
                    <a:srgbClr val="000000">
                      <a:alpha val="43137"/>
                    </a:srgbClr>
                  </a:outerShdw>
                </a:effectLst>
                <a:latin typeface="Arial Black" panose="020B0A04020102020204" pitchFamily="34" charset="0"/>
              </a:rPr>
              <a:t>What where their successes? What did they learn? It’s important to reflect on experiences because human beings have the tendency to take things for granted. </a:t>
            </a:r>
            <a:endParaRPr lang="en-US" sz="1600" dirty="0" smtClean="0">
              <a:solidFill>
                <a:schemeClr val="bg1"/>
              </a:solidFill>
              <a:effectLst>
                <a:outerShdw blurRad="38100" dist="38100" dir="2700000" algn="tl">
                  <a:srgbClr val="000000">
                    <a:alpha val="43137"/>
                  </a:srgbClr>
                </a:outerShdw>
              </a:effectLst>
              <a:latin typeface="Arial Black" panose="020B0A04020102020204" pitchFamily="34" charset="0"/>
            </a:endParaRPr>
          </a:p>
          <a:p>
            <a:pPr marL="285750" indent="-285750" algn="just">
              <a:buFont typeface="Arial" panose="020B0604020202020204" pitchFamily="34" charset="0"/>
              <a:buChar char="•"/>
            </a:pPr>
            <a:r>
              <a:rPr lang="en-US" sz="1600" dirty="0">
                <a:solidFill>
                  <a:srgbClr val="FFCC02"/>
                </a:solidFill>
                <a:effectLst>
                  <a:outerShdw blurRad="38100" dist="38100" dir="2700000" algn="tl">
                    <a:srgbClr val="000000">
                      <a:alpha val="43137"/>
                    </a:srgbClr>
                  </a:outerShdw>
                </a:effectLst>
                <a:latin typeface="Arial Black" panose="020B0A04020102020204" pitchFamily="34" charset="0"/>
              </a:rPr>
              <a:t>2. </a:t>
            </a:r>
            <a:r>
              <a:rPr lang="en-US" sz="1600" dirty="0">
                <a:solidFill>
                  <a:schemeClr val="bg1"/>
                </a:solidFill>
                <a:effectLst>
                  <a:outerShdw blurRad="38100" dist="38100" dir="2700000" algn="tl">
                    <a:srgbClr val="000000">
                      <a:alpha val="43137"/>
                    </a:srgbClr>
                  </a:outerShdw>
                </a:effectLst>
                <a:latin typeface="Arial Black" panose="020B0A04020102020204" pitchFamily="34" charset="0"/>
              </a:rPr>
              <a:t>Gives Emotional Integrity:   Most individuals who enjoy the thrill of an experience try to go back and recapture it without first trying to evaluate it. </a:t>
            </a:r>
            <a:endParaRPr lang="en-US" sz="1600" dirty="0" smtClean="0">
              <a:solidFill>
                <a:schemeClr val="bg1"/>
              </a:solidFill>
              <a:effectLst>
                <a:outerShdw blurRad="38100" dist="38100" dir="2700000" algn="tl">
                  <a:srgbClr val="000000">
                    <a:alpha val="43137"/>
                  </a:srgbClr>
                </a:outerShdw>
              </a:effectLst>
              <a:latin typeface="Arial Black" panose="020B0A04020102020204" pitchFamily="34" charset="0"/>
            </a:endParaRPr>
          </a:p>
          <a:p>
            <a:pPr marL="285750" indent="-285750" algn="just">
              <a:buFont typeface="Arial" panose="020B0604020202020204" pitchFamily="34" charset="0"/>
              <a:buChar char="•"/>
            </a:pPr>
            <a:r>
              <a:rPr lang="en-US" sz="1600" dirty="0">
                <a:solidFill>
                  <a:srgbClr val="FFCC02"/>
                </a:solidFill>
                <a:effectLst>
                  <a:outerShdw blurRad="38100" dist="38100" dir="2700000" algn="tl">
                    <a:srgbClr val="000000">
                      <a:alpha val="43137"/>
                    </a:srgbClr>
                  </a:outerShdw>
                </a:effectLst>
                <a:latin typeface="Arial Black" panose="020B0A04020102020204" pitchFamily="34" charset="0"/>
              </a:rPr>
              <a:t>3. </a:t>
            </a:r>
            <a:r>
              <a:rPr lang="en-US" sz="1600" dirty="0">
                <a:solidFill>
                  <a:schemeClr val="bg1"/>
                </a:solidFill>
                <a:effectLst>
                  <a:outerShdw blurRad="38100" dist="38100" dir="2700000" algn="tl">
                    <a:srgbClr val="000000">
                      <a:alpha val="43137"/>
                    </a:srgbClr>
                  </a:outerShdw>
                </a:effectLst>
                <a:latin typeface="Arial Black" panose="020B0A04020102020204" pitchFamily="34" charset="0"/>
              </a:rPr>
              <a:t>Gives Confidence in Decision-Making:  </a:t>
            </a:r>
          </a:p>
          <a:p>
            <a:pPr marL="400050" indent="-400050" algn="just">
              <a:buAutoNum type="romanLcPeriod"/>
            </a:pPr>
            <a:r>
              <a:rPr lang="en-US" sz="1600" dirty="0" smtClean="0">
                <a:solidFill>
                  <a:schemeClr val="bg1"/>
                </a:solidFill>
                <a:effectLst>
                  <a:outerShdw blurRad="38100" dist="38100" dir="2700000" algn="tl">
                    <a:srgbClr val="000000">
                      <a:alpha val="43137"/>
                    </a:srgbClr>
                  </a:outerShdw>
                </a:effectLst>
                <a:latin typeface="Arial Black" panose="020B0A04020102020204" pitchFamily="34" charset="0"/>
              </a:rPr>
              <a:t>What </a:t>
            </a:r>
            <a:r>
              <a:rPr lang="en-US" sz="1600" dirty="0">
                <a:solidFill>
                  <a:schemeClr val="bg1"/>
                </a:solidFill>
                <a:effectLst>
                  <a:outerShdw blurRad="38100" dist="38100" dir="2700000" algn="tl">
                    <a:srgbClr val="000000">
                      <a:alpha val="43137"/>
                    </a:srgbClr>
                  </a:outerShdw>
                </a:effectLst>
                <a:latin typeface="Arial Black" panose="020B0A04020102020204" pitchFamily="34" charset="0"/>
              </a:rPr>
              <a:t>factors played a role in that </a:t>
            </a:r>
            <a:r>
              <a:rPr lang="en-US" sz="1600" dirty="0" smtClean="0">
                <a:solidFill>
                  <a:schemeClr val="bg1"/>
                </a:solidFill>
                <a:effectLst>
                  <a:outerShdw blurRad="38100" dist="38100" dir="2700000" algn="tl">
                    <a:srgbClr val="000000">
                      <a:alpha val="43137"/>
                    </a:srgbClr>
                  </a:outerShdw>
                </a:effectLst>
                <a:latin typeface="Arial Black" panose="020B0A04020102020204" pitchFamily="34" charset="0"/>
              </a:rPr>
              <a:t>decision?</a:t>
            </a:r>
          </a:p>
          <a:p>
            <a:pPr marL="400050" indent="-400050" algn="just">
              <a:buAutoNum type="romanLcPeriod"/>
            </a:pPr>
            <a:r>
              <a:rPr lang="en-US" sz="1600" dirty="0" smtClean="0">
                <a:solidFill>
                  <a:schemeClr val="bg1"/>
                </a:solidFill>
                <a:effectLst>
                  <a:outerShdw blurRad="38100" dist="38100" dir="2700000" algn="tl">
                    <a:srgbClr val="000000">
                      <a:alpha val="43137"/>
                    </a:srgbClr>
                  </a:outerShdw>
                </a:effectLst>
                <a:latin typeface="Arial Black" panose="020B0A04020102020204" pitchFamily="34" charset="0"/>
              </a:rPr>
              <a:t>What </a:t>
            </a:r>
            <a:r>
              <a:rPr lang="en-US" sz="1600" dirty="0">
                <a:solidFill>
                  <a:schemeClr val="bg1"/>
                </a:solidFill>
                <a:effectLst>
                  <a:outerShdw blurRad="38100" dist="38100" dir="2700000" algn="tl">
                    <a:srgbClr val="000000">
                      <a:alpha val="43137"/>
                    </a:srgbClr>
                  </a:outerShdw>
                </a:effectLst>
                <a:latin typeface="Arial Black" panose="020B0A04020102020204" pitchFamily="34" charset="0"/>
              </a:rPr>
              <a:t>steps did they take in making that </a:t>
            </a:r>
            <a:r>
              <a:rPr lang="en-US" sz="1600" dirty="0" smtClean="0">
                <a:solidFill>
                  <a:schemeClr val="bg1"/>
                </a:solidFill>
                <a:effectLst>
                  <a:outerShdw blurRad="38100" dist="38100" dir="2700000" algn="tl">
                    <a:srgbClr val="000000">
                      <a:alpha val="43137"/>
                    </a:srgbClr>
                  </a:outerShdw>
                </a:effectLst>
                <a:latin typeface="Arial Black" panose="020B0A04020102020204" pitchFamily="34" charset="0"/>
              </a:rPr>
              <a:t>decision?</a:t>
            </a:r>
          </a:p>
          <a:p>
            <a:pPr marL="400050" indent="-400050" algn="just">
              <a:buAutoNum type="romanLcPeriod"/>
            </a:pPr>
            <a:r>
              <a:rPr lang="en-US" sz="1600" dirty="0" smtClean="0">
                <a:solidFill>
                  <a:schemeClr val="bg1"/>
                </a:solidFill>
                <a:effectLst>
                  <a:outerShdw blurRad="38100" dist="38100" dir="2700000" algn="tl">
                    <a:srgbClr val="000000">
                      <a:alpha val="43137"/>
                    </a:srgbClr>
                  </a:outerShdw>
                </a:effectLst>
                <a:latin typeface="Arial Black" panose="020B0A04020102020204" pitchFamily="34" charset="0"/>
              </a:rPr>
              <a:t>Was </a:t>
            </a:r>
            <a:r>
              <a:rPr lang="en-US" sz="1600" dirty="0">
                <a:solidFill>
                  <a:schemeClr val="bg1"/>
                </a:solidFill>
                <a:effectLst>
                  <a:outerShdw blurRad="38100" dist="38100" dir="2700000" algn="tl">
                    <a:srgbClr val="000000">
                      <a:alpha val="43137"/>
                    </a:srgbClr>
                  </a:outerShdw>
                </a:effectLst>
                <a:latin typeface="Arial Black" panose="020B0A04020102020204" pitchFamily="34" charset="0"/>
              </a:rPr>
              <a:t>that decision a good one? Why or why </a:t>
            </a:r>
            <a:r>
              <a:rPr lang="en-US" sz="1600" dirty="0" smtClean="0">
                <a:solidFill>
                  <a:schemeClr val="bg1"/>
                </a:solidFill>
                <a:effectLst>
                  <a:outerShdw blurRad="38100" dist="38100" dir="2700000" algn="tl">
                    <a:srgbClr val="000000">
                      <a:alpha val="43137"/>
                    </a:srgbClr>
                  </a:outerShdw>
                </a:effectLst>
                <a:latin typeface="Arial Black" panose="020B0A04020102020204" pitchFamily="34" charset="0"/>
              </a:rPr>
              <a:t>not?</a:t>
            </a:r>
          </a:p>
          <a:p>
            <a:pPr marL="285750" indent="-285750" algn="just">
              <a:buFont typeface="Arial" panose="020B0604020202020204" pitchFamily="34" charset="0"/>
              <a:buChar char="•"/>
            </a:pPr>
            <a:r>
              <a:rPr lang="en-US" sz="1600" dirty="0" smtClean="0">
                <a:solidFill>
                  <a:srgbClr val="FFCC02"/>
                </a:solidFill>
                <a:effectLst>
                  <a:outerShdw blurRad="38100" dist="38100" dir="2700000" algn="tl">
                    <a:srgbClr val="000000">
                      <a:alpha val="43137"/>
                    </a:srgbClr>
                  </a:outerShdw>
                </a:effectLst>
                <a:latin typeface="Arial Black" panose="020B0A04020102020204" pitchFamily="34" charset="0"/>
              </a:rPr>
              <a:t>4. </a:t>
            </a:r>
            <a:r>
              <a:rPr lang="en-US" sz="1600" dirty="0" smtClean="0">
                <a:solidFill>
                  <a:schemeClr val="bg1"/>
                </a:solidFill>
                <a:effectLst>
                  <a:outerShdw blurRad="38100" dist="38100" dir="2700000" algn="tl">
                    <a:srgbClr val="000000">
                      <a:alpha val="43137"/>
                    </a:srgbClr>
                  </a:outerShdw>
                </a:effectLst>
                <a:latin typeface="Arial Black" panose="020B0A04020102020204" pitchFamily="34" charset="0"/>
              </a:rPr>
              <a:t>Helps </a:t>
            </a:r>
            <a:r>
              <a:rPr lang="en-US" sz="1600" dirty="0">
                <a:solidFill>
                  <a:schemeClr val="bg1"/>
                </a:solidFill>
                <a:effectLst>
                  <a:outerShdw blurRad="38100" dist="38100" dir="2700000" algn="tl">
                    <a:srgbClr val="000000">
                      <a:alpha val="43137"/>
                    </a:srgbClr>
                  </a:outerShdw>
                </a:effectLst>
                <a:latin typeface="Arial Black" panose="020B0A04020102020204" pitchFamily="34" charset="0"/>
              </a:rPr>
              <a:t>Keep the Big Picture in </a:t>
            </a:r>
            <a:r>
              <a:rPr lang="en-US" sz="1600" dirty="0" smtClean="0">
                <a:solidFill>
                  <a:schemeClr val="bg1"/>
                </a:solidFill>
                <a:effectLst>
                  <a:outerShdw blurRad="38100" dist="38100" dir="2700000" algn="tl">
                    <a:srgbClr val="000000">
                      <a:alpha val="43137"/>
                    </a:srgbClr>
                  </a:outerShdw>
                </a:effectLst>
                <a:latin typeface="Arial Black" panose="020B0A04020102020204" pitchFamily="34" charset="0"/>
              </a:rPr>
              <a:t>Mind</a:t>
            </a:r>
            <a:r>
              <a:rPr lang="en-US" sz="1600" dirty="0">
                <a:solidFill>
                  <a:schemeClr val="bg1"/>
                </a:solidFill>
                <a:effectLst>
                  <a:outerShdw blurRad="38100" dist="38100" dir="2700000" algn="tl">
                    <a:srgbClr val="000000">
                      <a:alpha val="43137"/>
                    </a:srgbClr>
                  </a:outerShdw>
                </a:effectLst>
                <a:latin typeface="Arial Black" panose="020B0A04020102020204" pitchFamily="34" charset="0"/>
              </a:rPr>
              <a:t>:  Richard Branson, the founder of Virgin Group, says, “My biggest motivation? Just to keep challenging myself. I see life almost like one long University education that I never had—everyday I’m learning something new</a:t>
            </a:r>
            <a:r>
              <a:rPr lang="en-US" sz="1600" dirty="0" smtClean="0">
                <a:solidFill>
                  <a:schemeClr val="bg1"/>
                </a:solidFill>
                <a:effectLst>
                  <a:outerShdw blurRad="38100" dist="38100" dir="2700000" algn="tl">
                    <a:srgbClr val="000000">
                      <a:alpha val="43137"/>
                    </a:srgbClr>
                  </a:outerShdw>
                </a:effectLst>
                <a:latin typeface="Arial Black" panose="020B0A04020102020204" pitchFamily="34" charset="0"/>
              </a:rPr>
              <a:t>.”</a:t>
            </a:r>
          </a:p>
          <a:p>
            <a:pPr marL="285750" indent="-285750" algn="just">
              <a:buFont typeface="Arial" panose="020B0604020202020204" pitchFamily="34" charset="0"/>
              <a:buChar char="•"/>
            </a:pPr>
            <a:r>
              <a:rPr lang="en-US" sz="1600" dirty="0" smtClean="0">
                <a:solidFill>
                  <a:srgbClr val="FFCC02"/>
                </a:solidFill>
                <a:effectLst>
                  <a:outerShdw blurRad="38100" dist="38100" dir="2700000" algn="tl">
                    <a:srgbClr val="000000">
                      <a:alpha val="43137"/>
                    </a:srgbClr>
                  </a:outerShdw>
                </a:effectLst>
                <a:latin typeface="Arial Black" panose="020B0A04020102020204" pitchFamily="34" charset="0"/>
              </a:rPr>
              <a:t>5. </a:t>
            </a:r>
            <a:r>
              <a:rPr lang="en-US" sz="1600" dirty="0" smtClean="0">
                <a:solidFill>
                  <a:schemeClr val="bg1"/>
                </a:solidFill>
                <a:effectLst>
                  <a:outerShdw blurRad="38100" dist="38100" dir="2700000" algn="tl">
                    <a:srgbClr val="000000">
                      <a:alpha val="43137"/>
                    </a:srgbClr>
                  </a:outerShdw>
                </a:effectLst>
                <a:latin typeface="Arial Black" panose="020B0A04020102020204" pitchFamily="34" charset="0"/>
              </a:rPr>
              <a:t>Takes </a:t>
            </a:r>
            <a:r>
              <a:rPr lang="en-US" sz="1600" dirty="0">
                <a:solidFill>
                  <a:schemeClr val="bg1"/>
                </a:solidFill>
                <a:effectLst>
                  <a:outerShdw blurRad="38100" dist="38100" dir="2700000" algn="tl">
                    <a:srgbClr val="000000">
                      <a:alpha val="43137"/>
                    </a:srgbClr>
                  </a:outerShdw>
                </a:effectLst>
                <a:latin typeface="Arial Black" panose="020B0A04020102020204" pitchFamily="34" charset="0"/>
              </a:rPr>
              <a:t>a Good Experience and Makes It a Great Experience:   It’s not necessarily experience that is valuable; it’s the insight leaders gain because of the experience. Looking back enables leaders to turn whatever happened </a:t>
            </a:r>
            <a:r>
              <a:rPr lang="en-US" sz="1600" dirty="0" smtClean="0">
                <a:solidFill>
                  <a:schemeClr val="bg1"/>
                </a:solidFill>
                <a:effectLst>
                  <a:outerShdw blurRad="38100" dist="38100" dir="2700000" algn="tl">
                    <a:srgbClr val="000000">
                      <a:alpha val="43137"/>
                    </a:srgbClr>
                  </a:outerShdw>
                </a:effectLst>
                <a:latin typeface="Arial Black" panose="020B0A04020102020204" pitchFamily="34" charset="0"/>
              </a:rPr>
              <a:t>before into </a:t>
            </a:r>
            <a:r>
              <a:rPr lang="en-US" sz="1600" dirty="0">
                <a:solidFill>
                  <a:schemeClr val="bg1"/>
                </a:solidFill>
                <a:effectLst>
                  <a:outerShdw blurRad="38100" dist="38100" dir="2700000" algn="tl">
                    <a:srgbClr val="000000">
                      <a:alpha val="43137"/>
                    </a:srgbClr>
                  </a:outerShdw>
                </a:effectLst>
                <a:latin typeface="Arial Black" panose="020B0A04020102020204" pitchFamily="34" charset="0"/>
              </a:rPr>
              <a:t>improvements for the </a:t>
            </a:r>
            <a:r>
              <a:rPr lang="en-US" sz="1600" dirty="0" smtClean="0">
                <a:solidFill>
                  <a:schemeClr val="bg1"/>
                </a:solidFill>
                <a:effectLst>
                  <a:outerShdw blurRad="38100" dist="38100" dir="2700000" algn="tl">
                    <a:srgbClr val="000000">
                      <a:alpha val="43137"/>
                    </a:srgbClr>
                  </a:outerShdw>
                </a:effectLst>
                <a:latin typeface="Arial Black" panose="020B0A04020102020204" pitchFamily="34" charset="0"/>
              </a:rPr>
              <a:t>future.</a:t>
            </a:r>
            <a:endParaRPr lang="en-US" sz="1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3074" name="Picture 2" descr="http://spacefeelings.com/images/outer-space-flight-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26" y="1214611"/>
            <a:ext cx="2979511" cy="281699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241634" y="4031603"/>
            <a:ext cx="1912703" cy="246221"/>
          </a:xfrm>
          <a:prstGeom prst="rect">
            <a:avLst/>
          </a:prstGeom>
          <a:noFill/>
        </p:spPr>
        <p:txBody>
          <a:bodyPr wrap="none" rtlCol="0">
            <a:spAutoFit/>
          </a:bodyPr>
          <a:lstStyle/>
          <a:p>
            <a:r>
              <a:rPr lang="en-US" sz="1000" b="1" dirty="0" smtClean="0">
                <a:solidFill>
                  <a:schemeClr val="bg1"/>
                </a:solidFill>
                <a:effectLst>
                  <a:outerShdw blurRad="38100" dist="38100" dir="2700000" algn="tl">
                    <a:srgbClr val="000000">
                      <a:alpha val="43137"/>
                    </a:srgbClr>
                  </a:outerShdw>
                </a:effectLst>
              </a:rPr>
              <a:t>Image credit:  spacefeelings.com</a:t>
            </a:r>
            <a:endParaRPr lang="en-US" sz="10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rot="19837974">
            <a:off x="783772" y="5368914"/>
            <a:ext cx="3116879" cy="646331"/>
          </a:xfrm>
          <a:prstGeom prst="rect">
            <a:avLst/>
          </a:prstGeom>
          <a:noFill/>
          <a:ln w="31750">
            <a:solidFill>
              <a:srgbClr val="FF0000"/>
            </a:solidFill>
          </a:ln>
        </p:spPr>
        <p:txBody>
          <a:bodyPr wrap="none" rtlCol="0">
            <a:spAutoFit/>
          </a:bodyPr>
          <a:lstStyle/>
          <a:p>
            <a:r>
              <a:rPr lang="en-US" b="1" dirty="0" smtClean="0">
                <a:solidFill>
                  <a:srgbClr val="FF0000"/>
                </a:solidFill>
              </a:rPr>
              <a:t>PREPARE FOR THE FUTURE . . . </a:t>
            </a:r>
          </a:p>
          <a:p>
            <a:r>
              <a:rPr lang="en-US" b="1" dirty="0" smtClean="0">
                <a:solidFill>
                  <a:srgbClr val="FF0000"/>
                </a:solidFill>
              </a:rPr>
              <a:t>READ SCIENCE FICTION ! ! ! </a:t>
            </a:r>
            <a:endParaRPr lang="en-US" b="1" dirty="0">
              <a:solidFill>
                <a:srgbClr val="FF0000"/>
              </a:solidFill>
            </a:endParaRPr>
          </a:p>
        </p:txBody>
      </p:sp>
    </p:spTree>
    <p:extLst>
      <p:ext uri="{BB962C8B-B14F-4D97-AF65-F5344CB8AC3E}">
        <p14:creationId xmlns:p14="http://schemas.microsoft.com/office/powerpoint/2010/main" val="3096617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161806"/>
            <a:ext cx="4213185" cy="860320"/>
          </a:xfrm>
          <a:prstGeom prst="rect">
            <a:avLst/>
          </a:prstGeom>
          <a:solidFill>
            <a:srgbClr val="3A3A3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             </a:t>
            </a:r>
            <a:r>
              <a:rPr lang="en-US" sz="2400" dirty="0" smtClean="0">
                <a:solidFill>
                  <a:schemeClr val="bg1"/>
                </a:solidFill>
              </a:rPr>
              <a:t>Why Space Exploration?</a:t>
            </a:r>
            <a:endParaRPr lang="en-US" sz="2400" dirty="0">
              <a:solidFill>
                <a:schemeClr val="bg1"/>
              </a:solidFill>
            </a:endParaRPr>
          </a:p>
        </p:txBody>
      </p:sp>
      <p:graphicFrame>
        <p:nvGraphicFramePr>
          <p:cNvPr id="4" name="Diagram 3"/>
          <p:cNvGraphicFramePr/>
          <p:nvPr>
            <p:extLst>
              <p:ext uri="{D42A27DB-BD31-4B8C-83A1-F6EECF244321}">
                <p14:modId xmlns:p14="http://schemas.microsoft.com/office/powerpoint/2010/main" val="2058993090"/>
              </p:ext>
            </p:extLst>
          </p:nvPr>
        </p:nvGraphicFramePr>
        <p:xfrm>
          <a:off x="5542914" y="-21110"/>
          <a:ext cx="7988105" cy="6252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descr="Yuri’s Nigh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4826" y="118922"/>
            <a:ext cx="903204" cy="90320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red x, transparent backgroun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8435" y="-200591"/>
            <a:ext cx="1421805" cy="142180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reen checkmark, transparent backgroun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12740" y="76001"/>
            <a:ext cx="904875" cy="9429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reen checkmark, transparent backgroun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2092" y="2145458"/>
            <a:ext cx="904875" cy="9429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Image result for reen checkmark, transparent backgroun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56394" y="1116087"/>
            <a:ext cx="904875" cy="9429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red x, transparent backgroun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08832" y="4586904"/>
            <a:ext cx="1421805" cy="14218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reen checkmark, transparent backgroun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12740" y="2463538"/>
            <a:ext cx="904875" cy="9429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Image result for reen checkmark, transparent backgroun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04553" y="3718282"/>
            <a:ext cx="904875" cy="9429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Image result for reen checkmark, transparent backgroun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37550" y="4508551"/>
            <a:ext cx="904875" cy="9429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red x, transparent backgroun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65177" y="757026"/>
            <a:ext cx="1421805" cy="14218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Image result for reen checkmark, transparent backgroun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3015" y="1707343"/>
            <a:ext cx="904875" cy="942976"/>
          </a:xfrm>
          <a:prstGeom prst="rect">
            <a:avLst/>
          </a:prstGeom>
          <a:noFill/>
          <a:extLst>
            <a:ext uri="{909E8E84-426E-40DD-AFC4-6F175D3DCCD1}">
              <a14:hiddenFill xmlns:a14="http://schemas.microsoft.com/office/drawing/2010/main">
                <a:solidFill>
                  <a:srgbClr val="FFFFFF"/>
                </a:solidFill>
              </a14:hiddenFill>
            </a:ext>
          </a:extLst>
        </p:spPr>
      </p:pic>
      <p:pic>
        <p:nvPicPr>
          <p:cNvPr id="2" name="NW49wa7dsAU"/>
          <p:cNvPicPr>
            <a:picLocks noRot="1" noChangeAspect="1"/>
          </p:cNvPicPr>
          <p:nvPr>
            <a:videoFile r:link="rId1"/>
          </p:nvPr>
        </p:nvPicPr>
        <p:blipFill>
          <a:blip r:embed="rId12"/>
          <a:stretch>
            <a:fillRect/>
          </a:stretch>
        </p:blipFill>
        <p:spPr>
          <a:xfrm>
            <a:off x="235323" y="1485900"/>
            <a:ext cx="5555003" cy="38176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1" name="TextBox 20"/>
          <p:cNvSpPr txBox="1"/>
          <p:nvPr/>
        </p:nvSpPr>
        <p:spPr>
          <a:xfrm>
            <a:off x="3794670" y="5305856"/>
            <a:ext cx="2063898" cy="307777"/>
          </a:xfrm>
          <a:prstGeom prst="rect">
            <a:avLst/>
          </a:prstGeom>
          <a:noFill/>
        </p:spPr>
        <p:txBody>
          <a:bodyPr wrap="none" rtlCol="0">
            <a:spAutoFit/>
          </a:bodyPr>
          <a:lstStyle/>
          <a:p>
            <a:r>
              <a:rPr lang="en-US" sz="1400" b="1" dirty="0" smtClean="0">
                <a:solidFill>
                  <a:schemeClr val="bg1"/>
                </a:solidFill>
                <a:effectLst>
                  <a:outerShdw blurRad="38100" dist="38100" dir="2700000" algn="tl">
                    <a:srgbClr val="000000">
                      <a:alpha val="43137"/>
                    </a:srgbClr>
                  </a:outerShdw>
                </a:effectLst>
              </a:rPr>
              <a:t>Video credit:  Yuri’s Night</a:t>
            </a:r>
            <a:endParaRPr lang="en-US" sz="1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87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182880"/>
            <a:ext cx="4213185" cy="860320"/>
          </a:xfrm>
          <a:prstGeom prst="rect">
            <a:avLst/>
          </a:prstGeom>
          <a:solidFill>
            <a:srgbClr val="3A3A3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            </a:t>
            </a:r>
            <a:r>
              <a:rPr lang="en-US" sz="2400" dirty="0" smtClean="0">
                <a:solidFill>
                  <a:schemeClr val="bg1"/>
                </a:solidFill>
              </a:rPr>
              <a:t>What is “Yuri’s Night”?</a:t>
            </a:r>
            <a:endParaRPr lang="en-US" sz="2400" dirty="0">
              <a:solidFill>
                <a:schemeClr val="bg1"/>
              </a:solidFill>
            </a:endParaRPr>
          </a:p>
        </p:txBody>
      </p:sp>
      <p:pic>
        <p:nvPicPr>
          <p:cNvPr id="5" name="Picture 2" descr="Yuri’s N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826" y="118922"/>
            <a:ext cx="903204" cy="9032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63040" y="1223010"/>
            <a:ext cx="9715500" cy="1200329"/>
          </a:xfrm>
          <a:prstGeom prst="rect">
            <a:avLst/>
          </a:prstGeom>
          <a:noFill/>
        </p:spPr>
        <p:txBody>
          <a:bodyPr wrap="square" rtlCol="0">
            <a:spAutoFit/>
          </a:bodyPr>
          <a:lstStyle/>
          <a:p>
            <a:pPr algn="just"/>
            <a:r>
              <a:rPr lang="en-US" b="1" dirty="0">
                <a:solidFill>
                  <a:schemeClr val="bg1"/>
                </a:solidFill>
                <a:effectLst>
                  <a:outerShdw blurRad="38100" dist="38100" dir="2700000" algn="tl">
                    <a:srgbClr val="000000">
                      <a:alpha val="43137"/>
                    </a:srgbClr>
                  </a:outerShdw>
                </a:effectLst>
              </a:rPr>
              <a:t>Yuri's Night is an international celebration held every April 12 to commemorate milestones in space exploration. Yuri's Night is named for the first human to launch into space, Yuri Gagarin, who flew the </a:t>
            </a:r>
            <a:r>
              <a:rPr lang="en-US" b="1" dirty="0" err="1">
                <a:solidFill>
                  <a:schemeClr val="bg1"/>
                </a:solidFill>
                <a:effectLst>
                  <a:outerShdw blurRad="38100" dist="38100" dir="2700000" algn="tl">
                    <a:srgbClr val="000000">
                      <a:alpha val="43137"/>
                    </a:srgbClr>
                  </a:outerShdw>
                </a:effectLst>
              </a:rPr>
              <a:t>Vostok</a:t>
            </a:r>
            <a:r>
              <a:rPr lang="en-US" b="1" dirty="0">
                <a:solidFill>
                  <a:schemeClr val="bg1"/>
                </a:solidFill>
                <a:effectLst>
                  <a:outerShdw blurRad="38100" dist="38100" dir="2700000" algn="tl">
                    <a:srgbClr val="000000">
                      <a:alpha val="43137"/>
                    </a:srgbClr>
                  </a:outerShdw>
                </a:effectLst>
              </a:rPr>
              <a:t> 1 spaceship on April 12, 1961. The launch of STS-1, the first Space Shuttle mission, is also honored, as it was launched 20 years to the day of </a:t>
            </a:r>
            <a:r>
              <a:rPr lang="en-US" b="1" dirty="0" err="1">
                <a:solidFill>
                  <a:schemeClr val="bg1"/>
                </a:solidFill>
                <a:effectLst>
                  <a:outerShdw blurRad="38100" dist="38100" dir="2700000" algn="tl">
                    <a:srgbClr val="000000">
                      <a:alpha val="43137"/>
                    </a:srgbClr>
                  </a:outerShdw>
                </a:effectLst>
              </a:rPr>
              <a:t>Vostok</a:t>
            </a:r>
            <a:r>
              <a:rPr lang="en-US" b="1" dirty="0">
                <a:solidFill>
                  <a:schemeClr val="bg1"/>
                </a:solidFill>
                <a:effectLst>
                  <a:outerShdw blurRad="38100" dist="38100" dir="2700000" algn="tl">
                    <a:srgbClr val="000000">
                      <a:alpha val="43137"/>
                    </a:srgbClr>
                  </a:outerShdw>
                </a:effectLst>
              </a:rPr>
              <a:t> 1 on April 12, 1981.</a:t>
            </a:r>
          </a:p>
        </p:txBody>
      </p:sp>
      <p:pic>
        <p:nvPicPr>
          <p:cNvPr id="7" name="Picture 6"/>
          <p:cNvPicPr>
            <a:picLocks noChangeAspect="1"/>
          </p:cNvPicPr>
          <p:nvPr/>
        </p:nvPicPr>
        <p:blipFill>
          <a:blip r:embed="rId4"/>
          <a:stretch>
            <a:fillRect/>
          </a:stretch>
        </p:blipFill>
        <p:spPr>
          <a:xfrm>
            <a:off x="3698130" y="2603149"/>
            <a:ext cx="5245319" cy="2740343"/>
          </a:xfrm>
          <a:prstGeom prst="rect">
            <a:avLst/>
          </a:prstGeom>
          <a:ln w="228600" cap="sq" cmpd="thickThin">
            <a:solidFill>
              <a:srgbClr val="000000"/>
            </a:solidFill>
            <a:prstDash val="solid"/>
            <a:miter lim="800000"/>
          </a:ln>
          <a:effectLst>
            <a:innerShdw blurRad="76200">
              <a:srgbClr val="000000"/>
            </a:innerShdw>
          </a:effectLst>
        </p:spPr>
      </p:pic>
      <p:sp>
        <p:nvSpPr>
          <p:cNvPr id="9" name="TextBox 8"/>
          <p:cNvSpPr txBox="1"/>
          <p:nvPr/>
        </p:nvSpPr>
        <p:spPr>
          <a:xfrm>
            <a:off x="4079035" y="4938529"/>
            <a:ext cx="1018227" cy="584775"/>
          </a:xfrm>
          <a:prstGeom prst="rect">
            <a:avLst/>
          </a:prstGeom>
          <a:noFill/>
        </p:spPr>
        <p:txBody>
          <a:bodyPr wrap="none" rtlCol="0">
            <a:spAutoFit/>
          </a:bodyPr>
          <a:lstStyle/>
          <a:p>
            <a:r>
              <a:rPr lang="en-US" sz="3200" b="1" dirty="0" smtClean="0">
                <a:solidFill>
                  <a:schemeClr val="bg1"/>
                </a:solidFill>
              </a:rPr>
              <a:t>1961</a:t>
            </a:r>
            <a:endParaRPr lang="en-US" sz="3200" b="1" dirty="0">
              <a:solidFill>
                <a:schemeClr val="bg1"/>
              </a:solidFill>
            </a:endParaRPr>
          </a:p>
        </p:txBody>
      </p:sp>
      <p:sp>
        <p:nvSpPr>
          <p:cNvPr id="10" name="TextBox 9"/>
          <p:cNvSpPr txBox="1"/>
          <p:nvPr/>
        </p:nvSpPr>
        <p:spPr>
          <a:xfrm>
            <a:off x="5786939" y="4938527"/>
            <a:ext cx="1018227" cy="584775"/>
          </a:xfrm>
          <a:prstGeom prst="rect">
            <a:avLst/>
          </a:prstGeom>
          <a:noFill/>
        </p:spPr>
        <p:txBody>
          <a:bodyPr wrap="none" rtlCol="0">
            <a:spAutoFit/>
          </a:bodyPr>
          <a:lstStyle/>
          <a:p>
            <a:r>
              <a:rPr lang="en-US" sz="3200" b="1" dirty="0" smtClean="0">
                <a:solidFill>
                  <a:schemeClr val="bg1"/>
                </a:solidFill>
              </a:rPr>
              <a:t>1981</a:t>
            </a:r>
            <a:endParaRPr lang="en-US" sz="3200" b="1" dirty="0">
              <a:solidFill>
                <a:schemeClr val="bg1"/>
              </a:solidFill>
            </a:endParaRPr>
          </a:p>
        </p:txBody>
      </p:sp>
      <p:sp>
        <p:nvSpPr>
          <p:cNvPr id="11" name="TextBox 10"/>
          <p:cNvSpPr txBox="1"/>
          <p:nvPr/>
        </p:nvSpPr>
        <p:spPr>
          <a:xfrm>
            <a:off x="7524239" y="4938527"/>
            <a:ext cx="1018227" cy="584775"/>
          </a:xfrm>
          <a:prstGeom prst="rect">
            <a:avLst/>
          </a:prstGeom>
          <a:noFill/>
        </p:spPr>
        <p:txBody>
          <a:bodyPr wrap="none" rtlCol="0">
            <a:spAutoFit/>
          </a:bodyPr>
          <a:lstStyle/>
          <a:p>
            <a:r>
              <a:rPr lang="en-US" sz="3200" b="1" dirty="0" smtClean="0">
                <a:solidFill>
                  <a:schemeClr val="bg1"/>
                </a:solidFill>
              </a:rPr>
              <a:t>2017</a:t>
            </a:r>
            <a:endParaRPr lang="en-US" sz="3200" b="1" dirty="0">
              <a:solidFill>
                <a:schemeClr val="bg1"/>
              </a:solidFill>
            </a:endParaRPr>
          </a:p>
        </p:txBody>
      </p:sp>
      <p:sp>
        <p:nvSpPr>
          <p:cNvPr id="12" name="TextBox 11"/>
          <p:cNvSpPr txBox="1"/>
          <p:nvPr/>
        </p:nvSpPr>
        <p:spPr>
          <a:xfrm>
            <a:off x="7385009" y="5400191"/>
            <a:ext cx="1558440" cy="246221"/>
          </a:xfrm>
          <a:prstGeom prst="rect">
            <a:avLst/>
          </a:prstGeom>
          <a:noFill/>
        </p:spPr>
        <p:txBody>
          <a:bodyPr wrap="none" rtlCol="0">
            <a:spAutoFit/>
          </a:bodyPr>
          <a:lstStyle/>
          <a:p>
            <a:r>
              <a:rPr lang="en-US" sz="1000" b="1" dirty="0" smtClean="0">
                <a:solidFill>
                  <a:schemeClr val="bg1"/>
                </a:solidFill>
                <a:effectLst>
                  <a:outerShdw blurRad="38100" dist="38100" dir="2700000" algn="tl">
                    <a:srgbClr val="000000">
                      <a:alpha val="43137"/>
                    </a:srgbClr>
                  </a:outerShdw>
                </a:effectLst>
              </a:rPr>
              <a:t>Image credit:  Yuri’s Night</a:t>
            </a:r>
            <a:endParaRPr lang="en-US" sz="1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4690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793</Words>
  <Application>Microsoft Office PowerPoint</Application>
  <PresentationFormat>Widescreen</PresentationFormat>
  <Paragraphs>119</Paragraphs>
  <Slides>11</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Veronica Ann Zabala</cp:lastModifiedBy>
  <cp:revision>290</cp:revision>
  <dcterms:created xsi:type="dcterms:W3CDTF">2015-12-31T02:20:12Z</dcterms:created>
  <dcterms:modified xsi:type="dcterms:W3CDTF">2017-04-26T17:18:26Z</dcterms:modified>
</cp:coreProperties>
</file>